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3"/>
  </p:notesMasterIdLst>
  <p:sldIdLst>
    <p:sldId id="256" r:id="rId2"/>
    <p:sldId id="257" r:id="rId3"/>
    <p:sldId id="288" r:id="rId4"/>
    <p:sldId id="258" r:id="rId5"/>
    <p:sldId id="259" r:id="rId6"/>
    <p:sldId id="260" r:id="rId7"/>
    <p:sldId id="261" r:id="rId8"/>
    <p:sldId id="262" r:id="rId9"/>
    <p:sldId id="263" r:id="rId10"/>
    <p:sldId id="264" r:id="rId11"/>
    <p:sldId id="265" r:id="rId12"/>
    <p:sldId id="273" r:id="rId13"/>
    <p:sldId id="266" r:id="rId14"/>
    <p:sldId id="268" r:id="rId15"/>
    <p:sldId id="267" r:id="rId16"/>
    <p:sldId id="274" r:id="rId17"/>
    <p:sldId id="269" r:id="rId18"/>
    <p:sldId id="275" r:id="rId19"/>
    <p:sldId id="277" r:id="rId20"/>
    <p:sldId id="270" r:id="rId21"/>
    <p:sldId id="278" r:id="rId22"/>
    <p:sldId id="281" r:id="rId23"/>
    <p:sldId id="280" r:id="rId24"/>
    <p:sldId id="279" r:id="rId25"/>
    <p:sldId id="282" r:id="rId26"/>
    <p:sldId id="283" r:id="rId27"/>
    <p:sldId id="289" r:id="rId28"/>
    <p:sldId id="284" r:id="rId29"/>
    <p:sldId id="285" r:id="rId30"/>
    <p:sldId id="286" r:id="rId31"/>
    <p:sldId id="287"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CCF4E86-8BDF-4263-B68C-6FC1F3AA48DE}" v="392" dt="2023-01-03T19:02:05.11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85" d="100"/>
          <a:sy n="85" d="100"/>
        </p:scale>
        <p:origin x="547" y="62"/>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5/10/relationships/revisionInfo" Target="revisionInfo.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ivya Karuna" userId="367900e0-2546-4206-a905-1a72de16aa64" providerId="ADAL" clId="{BCCF4E86-8BDF-4263-B68C-6FC1F3AA48DE}"/>
    <pc:docChg chg="undo redo custSel addSld delSld modSld sldOrd modShowInfo">
      <pc:chgData name="Divya Karuna" userId="367900e0-2546-4206-a905-1a72de16aa64" providerId="ADAL" clId="{BCCF4E86-8BDF-4263-B68C-6FC1F3AA48DE}" dt="2023-01-05T10:02:06.827" v="4651" actId="6549"/>
      <pc:docMkLst>
        <pc:docMk/>
      </pc:docMkLst>
      <pc:sldChg chg="addSp delSp modSp mod modTransition setBg addAnim delAnim modAnim setClrOvrMap">
        <pc:chgData name="Divya Karuna" userId="367900e0-2546-4206-a905-1a72de16aa64" providerId="ADAL" clId="{BCCF4E86-8BDF-4263-B68C-6FC1F3AA48DE}" dt="2023-01-05T09:58:12.224" v="4559"/>
        <pc:sldMkLst>
          <pc:docMk/>
          <pc:sldMk cId="1218363219" sldId="256"/>
        </pc:sldMkLst>
        <pc:spChg chg="del mod">
          <ac:chgData name="Divya Karuna" userId="367900e0-2546-4206-a905-1a72de16aa64" providerId="ADAL" clId="{BCCF4E86-8BDF-4263-B68C-6FC1F3AA48DE}" dt="2023-01-03T09:46:23.543" v="7" actId="478"/>
          <ac:spMkLst>
            <pc:docMk/>
            <pc:sldMk cId="1218363219" sldId="256"/>
            <ac:spMk id="2" creationId="{ABDEDE74-12A9-4A25-99E6-443D2448EB20}"/>
          </ac:spMkLst>
        </pc:spChg>
        <pc:spChg chg="mod ord">
          <ac:chgData name="Divya Karuna" userId="367900e0-2546-4206-a905-1a72de16aa64" providerId="ADAL" clId="{BCCF4E86-8BDF-4263-B68C-6FC1F3AA48DE}" dt="2023-01-05T09:40:15.921" v="4367" actId="20577"/>
          <ac:spMkLst>
            <pc:docMk/>
            <pc:sldMk cId="1218363219" sldId="256"/>
            <ac:spMk id="3" creationId="{E2F860E6-E4CB-4178-8D1A-10F6DE365769}"/>
          </ac:spMkLst>
        </pc:spChg>
        <pc:spChg chg="add del mod">
          <ac:chgData name="Divya Karuna" userId="367900e0-2546-4206-a905-1a72de16aa64" providerId="ADAL" clId="{BCCF4E86-8BDF-4263-B68C-6FC1F3AA48DE}" dt="2023-01-03T09:46:30.711" v="9" actId="478"/>
          <ac:spMkLst>
            <pc:docMk/>
            <pc:sldMk cId="1218363219" sldId="256"/>
            <ac:spMk id="6" creationId="{3B9A652F-69EF-4F13-B4EC-69EC78352B9E}"/>
          </ac:spMkLst>
        </pc:spChg>
        <pc:spChg chg="add del mod ord">
          <ac:chgData name="Divya Karuna" userId="367900e0-2546-4206-a905-1a72de16aa64" providerId="ADAL" clId="{BCCF4E86-8BDF-4263-B68C-6FC1F3AA48DE}" dt="2023-01-03T09:47:21.464" v="31" actId="478"/>
          <ac:spMkLst>
            <pc:docMk/>
            <pc:sldMk cId="1218363219" sldId="256"/>
            <ac:spMk id="7" creationId="{B59945B8-A3E7-4DAB-A54D-CC7E3D1CA561}"/>
          </ac:spMkLst>
        </pc:spChg>
        <pc:spChg chg="add del">
          <ac:chgData name="Divya Karuna" userId="367900e0-2546-4206-a905-1a72de16aa64" providerId="ADAL" clId="{BCCF4E86-8BDF-4263-B68C-6FC1F3AA48DE}" dt="2023-01-03T11:58:47.995" v="327" actId="26606"/>
          <ac:spMkLst>
            <pc:docMk/>
            <pc:sldMk cId="1218363219" sldId="256"/>
            <ac:spMk id="12" creationId="{A3363022-C969-41E9-8EB2-E4C94908C1FA}"/>
          </ac:spMkLst>
        </pc:spChg>
        <pc:spChg chg="add del">
          <ac:chgData name="Divya Karuna" userId="367900e0-2546-4206-a905-1a72de16aa64" providerId="ADAL" clId="{BCCF4E86-8BDF-4263-B68C-6FC1F3AA48DE}" dt="2023-01-03T11:58:47.995" v="327" actId="26606"/>
          <ac:spMkLst>
            <pc:docMk/>
            <pc:sldMk cId="1218363219" sldId="256"/>
            <ac:spMk id="14" creationId="{8D1AD6B3-BE88-4CEB-BA17-790657CC4729}"/>
          </ac:spMkLst>
        </pc:spChg>
        <pc:spChg chg="add mod ord">
          <ac:chgData name="Divya Karuna" userId="367900e0-2546-4206-a905-1a72de16aa64" providerId="ADAL" clId="{BCCF4E86-8BDF-4263-B68C-6FC1F3AA48DE}" dt="2023-01-05T09:40:45.339" v="4384" actId="20577"/>
          <ac:spMkLst>
            <pc:docMk/>
            <pc:sldMk cId="1218363219" sldId="256"/>
            <ac:spMk id="15" creationId="{4900E26D-DD83-422B-A0D2-7774908E4940}"/>
          </ac:spMkLst>
        </pc:spChg>
        <pc:spChg chg="add del">
          <ac:chgData name="Divya Karuna" userId="367900e0-2546-4206-a905-1a72de16aa64" providerId="ADAL" clId="{BCCF4E86-8BDF-4263-B68C-6FC1F3AA48DE}" dt="2023-01-03T11:58:28.057" v="323" actId="26606"/>
          <ac:spMkLst>
            <pc:docMk/>
            <pc:sldMk cId="1218363219" sldId="256"/>
            <ac:spMk id="1031" creationId="{7316481C-0A49-4796-812B-0D64F063B720}"/>
          </ac:spMkLst>
        </pc:spChg>
        <pc:spChg chg="add del">
          <ac:chgData name="Divya Karuna" userId="367900e0-2546-4206-a905-1a72de16aa64" providerId="ADAL" clId="{BCCF4E86-8BDF-4263-B68C-6FC1F3AA48DE}" dt="2023-01-03T11:58:28.057" v="323" actId="26606"/>
          <ac:spMkLst>
            <pc:docMk/>
            <pc:sldMk cId="1218363219" sldId="256"/>
            <ac:spMk id="1033" creationId="{A5271697-90F1-4A23-8EF2-0179F2EAFACB}"/>
          </ac:spMkLst>
        </pc:spChg>
        <pc:spChg chg="add del">
          <ac:chgData name="Divya Karuna" userId="367900e0-2546-4206-a905-1a72de16aa64" providerId="ADAL" clId="{BCCF4E86-8BDF-4263-B68C-6FC1F3AA48DE}" dt="2023-01-03T11:58:28.057" v="323" actId="26606"/>
          <ac:spMkLst>
            <pc:docMk/>
            <pc:sldMk cId="1218363219" sldId="256"/>
            <ac:spMk id="1057" creationId="{D9F5512A-48E1-4C07-B75E-3CCC517B6804}"/>
          </ac:spMkLst>
        </pc:spChg>
        <pc:spChg chg="add del">
          <ac:chgData name="Divya Karuna" userId="367900e0-2546-4206-a905-1a72de16aa64" providerId="ADAL" clId="{BCCF4E86-8BDF-4263-B68C-6FC1F3AA48DE}" dt="2023-01-03T11:58:47.962" v="326" actId="26606"/>
          <ac:spMkLst>
            <pc:docMk/>
            <pc:sldMk cId="1218363219" sldId="256"/>
            <ac:spMk id="1059" creationId="{27BDFED6-6E33-4606-AFE2-886ADB1C018E}"/>
          </ac:spMkLst>
        </pc:spChg>
        <pc:spChg chg="add del">
          <ac:chgData name="Divya Karuna" userId="367900e0-2546-4206-a905-1a72de16aa64" providerId="ADAL" clId="{BCCF4E86-8BDF-4263-B68C-6FC1F3AA48DE}" dt="2023-01-03T11:58:47.962" v="326" actId="26606"/>
          <ac:spMkLst>
            <pc:docMk/>
            <pc:sldMk cId="1218363219" sldId="256"/>
            <ac:spMk id="1060" creationId="{890DEF05-784E-4B61-89E4-04C4ECF4E5A0}"/>
          </ac:spMkLst>
        </pc:spChg>
        <pc:spChg chg="add del">
          <ac:chgData name="Divya Karuna" userId="367900e0-2546-4206-a905-1a72de16aa64" providerId="ADAL" clId="{BCCF4E86-8BDF-4263-B68C-6FC1F3AA48DE}" dt="2023-01-03T11:59:01.849" v="330" actId="26606"/>
          <ac:spMkLst>
            <pc:docMk/>
            <pc:sldMk cId="1218363219" sldId="256"/>
            <ac:spMk id="1063" creationId="{A2AEA782-0EA4-42E9-871D-7401D6A09739}"/>
          </ac:spMkLst>
        </pc:spChg>
        <pc:spChg chg="add del">
          <ac:chgData name="Divya Karuna" userId="367900e0-2546-4206-a905-1a72de16aa64" providerId="ADAL" clId="{BCCF4E86-8BDF-4263-B68C-6FC1F3AA48DE}" dt="2023-01-03T11:59:01.849" v="330" actId="26606"/>
          <ac:spMkLst>
            <pc:docMk/>
            <pc:sldMk cId="1218363219" sldId="256"/>
            <ac:spMk id="1064" creationId="{B0992639-1CDA-4FE6-BB95-E13221490740}"/>
          </ac:spMkLst>
        </pc:spChg>
        <pc:spChg chg="add del">
          <ac:chgData name="Divya Karuna" userId="367900e0-2546-4206-a905-1a72de16aa64" providerId="ADAL" clId="{BCCF4E86-8BDF-4263-B68C-6FC1F3AA48DE}" dt="2023-01-03T11:59:25.900" v="334" actId="26606"/>
          <ac:spMkLst>
            <pc:docMk/>
            <pc:sldMk cId="1218363219" sldId="256"/>
            <ac:spMk id="1069" creationId="{87CC2527-562A-4F69-B487-4371E5B243E7}"/>
          </ac:spMkLst>
        </pc:spChg>
        <pc:spChg chg="add del">
          <ac:chgData name="Divya Karuna" userId="367900e0-2546-4206-a905-1a72de16aa64" providerId="ADAL" clId="{BCCF4E86-8BDF-4263-B68C-6FC1F3AA48DE}" dt="2023-01-03T11:59:25.884" v="333" actId="26606"/>
          <ac:spMkLst>
            <pc:docMk/>
            <pc:sldMk cId="1218363219" sldId="256"/>
            <ac:spMk id="1076" creationId="{E91DC736-0EF8-4F87-9146-EBF1D2EE4D3D}"/>
          </ac:spMkLst>
        </pc:spChg>
        <pc:spChg chg="add del">
          <ac:chgData name="Divya Karuna" userId="367900e0-2546-4206-a905-1a72de16aa64" providerId="ADAL" clId="{BCCF4E86-8BDF-4263-B68C-6FC1F3AA48DE}" dt="2023-01-03T11:59:25.884" v="333" actId="26606"/>
          <ac:spMkLst>
            <pc:docMk/>
            <pc:sldMk cId="1218363219" sldId="256"/>
            <ac:spMk id="1078" creationId="{097CD68E-23E3-4007-8847-CD0944C4F7BE}"/>
          </ac:spMkLst>
        </pc:spChg>
        <pc:spChg chg="add del">
          <ac:chgData name="Divya Karuna" userId="367900e0-2546-4206-a905-1a72de16aa64" providerId="ADAL" clId="{BCCF4E86-8BDF-4263-B68C-6FC1F3AA48DE}" dt="2023-01-03T11:59:25.884" v="333" actId="26606"/>
          <ac:spMkLst>
            <pc:docMk/>
            <pc:sldMk cId="1218363219" sldId="256"/>
            <ac:spMk id="1080" creationId="{AF2F604E-43BE-4DC3-B983-E071523364F8}"/>
          </ac:spMkLst>
        </pc:spChg>
        <pc:spChg chg="add del">
          <ac:chgData name="Divya Karuna" userId="367900e0-2546-4206-a905-1a72de16aa64" providerId="ADAL" clId="{BCCF4E86-8BDF-4263-B68C-6FC1F3AA48DE}" dt="2023-01-03T11:59:25.884" v="333" actId="26606"/>
          <ac:spMkLst>
            <pc:docMk/>
            <pc:sldMk cId="1218363219" sldId="256"/>
            <ac:spMk id="1082" creationId="{08C9B587-E65E-4B52-B37C-ABEBB6E87928}"/>
          </ac:spMkLst>
        </pc:spChg>
        <pc:spChg chg="add del">
          <ac:chgData name="Divya Karuna" userId="367900e0-2546-4206-a905-1a72de16aa64" providerId="ADAL" clId="{BCCF4E86-8BDF-4263-B68C-6FC1F3AA48DE}" dt="2023-01-03T11:59:57.426" v="336" actId="26606"/>
          <ac:spMkLst>
            <pc:docMk/>
            <pc:sldMk cId="1218363219" sldId="256"/>
            <ac:spMk id="1084" creationId="{87CC2527-562A-4F69-B487-4371E5B243E7}"/>
          </ac:spMkLst>
        </pc:spChg>
        <pc:spChg chg="add del">
          <ac:chgData name="Divya Karuna" userId="367900e0-2546-4206-a905-1a72de16aa64" providerId="ADAL" clId="{BCCF4E86-8BDF-4263-B68C-6FC1F3AA48DE}" dt="2023-01-03T12:01:38.244" v="344" actId="26606"/>
          <ac:spMkLst>
            <pc:docMk/>
            <pc:sldMk cId="1218363219" sldId="256"/>
            <ac:spMk id="1090" creationId="{0671A8AE-40A1-4631-A6B8-581AFF065482}"/>
          </ac:spMkLst>
        </pc:spChg>
        <pc:spChg chg="add del">
          <ac:chgData name="Divya Karuna" userId="367900e0-2546-4206-a905-1a72de16aa64" providerId="ADAL" clId="{BCCF4E86-8BDF-4263-B68C-6FC1F3AA48DE}" dt="2023-01-03T12:01:38.244" v="344" actId="26606"/>
          <ac:spMkLst>
            <pc:docMk/>
            <pc:sldMk cId="1218363219" sldId="256"/>
            <ac:spMk id="1092" creationId="{AB58EF07-17C2-48CF-ABB0-EEF1F17CB8F0}"/>
          </ac:spMkLst>
        </pc:spChg>
        <pc:spChg chg="add del">
          <ac:chgData name="Divya Karuna" userId="367900e0-2546-4206-a905-1a72de16aa64" providerId="ADAL" clId="{BCCF4E86-8BDF-4263-B68C-6FC1F3AA48DE}" dt="2023-01-03T12:01:38.244" v="344" actId="26606"/>
          <ac:spMkLst>
            <pc:docMk/>
            <pc:sldMk cId="1218363219" sldId="256"/>
            <ac:spMk id="1094" creationId="{AF2F604E-43BE-4DC3-B983-E071523364F8}"/>
          </ac:spMkLst>
        </pc:spChg>
        <pc:spChg chg="add del">
          <ac:chgData name="Divya Karuna" userId="367900e0-2546-4206-a905-1a72de16aa64" providerId="ADAL" clId="{BCCF4E86-8BDF-4263-B68C-6FC1F3AA48DE}" dt="2023-01-03T12:01:38.244" v="344" actId="26606"/>
          <ac:spMkLst>
            <pc:docMk/>
            <pc:sldMk cId="1218363219" sldId="256"/>
            <ac:spMk id="1096" creationId="{08C9B587-E65E-4B52-B37C-ABEBB6E87928}"/>
          </ac:spMkLst>
        </pc:spChg>
        <pc:spChg chg="add">
          <ac:chgData name="Divya Karuna" userId="367900e0-2546-4206-a905-1a72de16aa64" providerId="ADAL" clId="{BCCF4E86-8BDF-4263-B68C-6FC1F3AA48DE}" dt="2023-01-03T12:01:38.244" v="344" actId="26606"/>
          <ac:spMkLst>
            <pc:docMk/>
            <pc:sldMk cId="1218363219" sldId="256"/>
            <ac:spMk id="1098" creationId="{5A59F003-E00A-43F9-91DC-CC54E3B87466}"/>
          </ac:spMkLst>
        </pc:spChg>
        <pc:spChg chg="add del">
          <ac:chgData name="Divya Karuna" userId="367900e0-2546-4206-a905-1a72de16aa64" providerId="ADAL" clId="{BCCF4E86-8BDF-4263-B68C-6FC1F3AA48DE}" dt="2023-01-03T12:01:28.835" v="343" actId="26606"/>
          <ac:spMkLst>
            <pc:docMk/>
            <pc:sldMk cId="1218363219" sldId="256"/>
            <ac:spMk id="1101" creationId="{06DA9DF9-31F7-4056-B42E-878CC92417B8}"/>
          </ac:spMkLst>
        </pc:spChg>
        <pc:spChg chg="add">
          <ac:chgData name="Divya Karuna" userId="367900e0-2546-4206-a905-1a72de16aa64" providerId="ADAL" clId="{BCCF4E86-8BDF-4263-B68C-6FC1F3AA48DE}" dt="2023-01-03T12:01:38.244" v="344" actId="26606"/>
          <ac:spMkLst>
            <pc:docMk/>
            <pc:sldMk cId="1218363219" sldId="256"/>
            <ac:spMk id="1103" creationId="{D74A4382-E3AD-430A-9A1F-DFA3E0E77A7D}"/>
          </ac:spMkLst>
        </pc:spChg>
        <pc:spChg chg="add">
          <ac:chgData name="Divya Karuna" userId="367900e0-2546-4206-a905-1a72de16aa64" providerId="ADAL" clId="{BCCF4E86-8BDF-4263-B68C-6FC1F3AA48DE}" dt="2023-01-03T12:01:38.244" v="344" actId="26606"/>
          <ac:spMkLst>
            <pc:docMk/>
            <pc:sldMk cId="1218363219" sldId="256"/>
            <ac:spMk id="1105" creationId="{79F40191-0F44-4FD1-82CC-ACB507C14BE6}"/>
          </ac:spMkLst>
        </pc:spChg>
        <pc:grpChg chg="add del">
          <ac:chgData name="Divya Karuna" userId="367900e0-2546-4206-a905-1a72de16aa64" providerId="ADAL" clId="{BCCF4E86-8BDF-4263-B68C-6FC1F3AA48DE}" dt="2023-01-03T11:58:47.995" v="327" actId="26606"/>
          <ac:grpSpMkLst>
            <pc:docMk/>
            <pc:sldMk cId="1218363219" sldId="256"/>
            <ac:grpSpMk id="16" creationId="{89D1390B-7E13-4B4F-9CB2-391063412E54}"/>
          </ac:grpSpMkLst>
        </pc:grpChg>
        <pc:grpChg chg="add del">
          <ac:chgData name="Divya Karuna" userId="367900e0-2546-4206-a905-1a72de16aa64" providerId="ADAL" clId="{BCCF4E86-8BDF-4263-B68C-6FC1F3AA48DE}" dt="2023-01-03T11:58:28.057" v="323" actId="26606"/>
          <ac:grpSpMkLst>
            <pc:docMk/>
            <pc:sldMk cId="1218363219" sldId="256"/>
            <ac:grpSpMk id="1035" creationId="{0924561D-756D-410B-973A-E68C2552C20C}"/>
          </ac:grpSpMkLst>
        </pc:grpChg>
        <pc:picChg chg="add del mod ord">
          <ac:chgData name="Divya Karuna" userId="367900e0-2546-4206-a905-1a72de16aa64" providerId="ADAL" clId="{BCCF4E86-8BDF-4263-B68C-6FC1F3AA48DE}" dt="2023-01-03T11:58:57.172" v="329" actId="478"/>
          <ac:picMkLst>
            <pc:docMk/>
            <pc:sldMk cId="1218363219" sldId="256"/>
            <ac:picMk id="4" creationId="{D7FFEEBE-2443-4C09-99AD-9D8B0D535958}"/>
          </ac:picMkLst>
        </pc:picChg>
        <pc:picChg chg="add del mod">
          <ac:chgData name="Divya Karuna" userId="367900e0-2546-4206-a905-1a72de16aa64" providerId="ADAL" clId="{BCCF4E86-8BDF-4263-B68C-6FC1F3AA48DE}" dt="2023-01-03T09:45:48.084" v="3" actId="478"/>
          <ac:picMkLst>
            <pc:docMk/>
            <pc:sldMk cId="1218363219" sldId="256"/>
            <ac:picMk id="5" creationId="{C45783CF-E936-4906-9140-590C255D875B}"/>
          </ac:picMkLst>
        </pc:picChg>
        <pc:picChg chg="add mod">
          <ac:chgData name="Divya Karuna" userId="367900e0-2546-4206-a905-1a72de16aa64" providerId="ADAL" clId="{BCCF4E86-8BDF-4263-B68C-6FC1F3AA48DE}" dt="2023-01-03T12:29:03.321" v="490" actId="14100"/>
          <ac:picMkLst>
            <pc:docMk/>
            <pc:sldMk cId="1218363219" sldId="256"/>
            <ac:picMk id="53" creationId="{909FB1CB-5CEE-4798-96A9-5D4370AB1DCC}"/>
          </ac:picMkLst>
        </pc:picChg>
        <pc:picChg chg="add mod ord">
          <ac:chgData name="Divya Karuna" userId="367900e0-2546-4206-a905-1a72de16aa64" providerId="ADAL" clId="{BCCF4E86-8BDF-4263-B68C-6FC1F3AA48DE}" dt="2023-01-03T12:01:38.244" v="344" actId="26606"/>
          <ac:picMkLst>
            <pc:docMk/>
            <pc:sldMk cId="1218363219" sldId="256"/>
            <ac:picMk id="1026" creationId="{0C7901A4-822E-413D-91A0-68B3B693F2CD}"/>
          </ac:picMkLst>
        </pc:picChg>
        <pc:cxnChg chg="add del">
          <ac:chgData name="Divya Karuna" userId="367900e0-2546-4206-a905-1a72de16aa64" providerId="ADAL" clId="{BCCF4E86-8BDF-4263-B68C-6FC1F3AA48DE}" dt="2023-01-03T11:58:47.962" v="326" actId="26606"/>
          <ac:cxnSpMkLst>
            <pc:docMk/>
            <pc:sldMk cId="1218363219" sldId="256"/>
            <ac:cxnSpMk id="1061" creationId="{C41BAEC7-F7B0-4224-8B18-8F74B7D87F0B}"/>
          </ac:cxnSpMkLst>
        </pc:cxnChg>
        <pc:cxnChg chg="add del">
          <ac:chgData name="Divya Karuna" userId="367900e0-2546-4206-a905-1a72de16aa64" providerId="ADAL" clId="{BCCF4E86-8BDF-4263-B68C-6FC1F3AA48DE}" dt="2023-01-03T11:59:25.900" v="334" actId="26606"/>
          <ac:cxnSpMkLst>
            <pc:docMk/>
            <pc:sldMk cId="1218363219" sldId="256"/>
            <ac:cxnSpMk id="1071" creationId="{BCDAEC91-5BCE-4B55-9CC0-43EF94CB734B}"/>
          </ac:cxnSpMkLst>
        </pc:cxnChg>
        <pc:cxnChg chg="add del">
          <ac:chgData name="Divya Karuna" userId="367900e0-2546-4206-a905-1a72de16aa64" providerId="ADAL" clId="{BCCF4E86-8BDF-4263-B68C-6FC1F3AA48DE}" dt="2023-01-03T11:59:57.426" v="336" actId="26606"/>
          <ac:cxnSpMkLst>
            <pc:docMk/>
            <pc:sldMk cId="1218363219" sldId="256"/>
            <ac:cxnSpMk id="1085" creationId="{BCDAEC91-5BCE-4B55-9CC0-43EF94CB734B}"/>
          </ac:cxnSpMkLst>
        </pc:cxnChg>
      </pc:sldChg>
      <pc:sldChg chg="addSp delSp modSp new mod">
        <pc:chgData name="Divya Karuna" userId="367900e0-2546-4206-a905-1a72de16aa64" providerId="ADAL" clId="{BCCF4E86-8BDF-4263-B68C-6FC1F3AA48DE}" dt="2023-01-03T12:28:57.476" v="488" actId="14100"/>
        <pc:sldMkLst>
          <pc:docMk/>
          <pc:sldMk cId="3458257507" sldId="257"/>
        </pc:sldMkLst>
        <pc:spChg chg="mod">
          <ac:chgData name="Divya Karuna" userId="367900e0-2546-4206-a905-1a72de16aa64" providerId="ADAL" clId="{BCCF4E86-8BDF-4263-B68C-6FC1F3AA48DE}" dt="2023-01-03T11:35:24.550" v="223" actId="14100"/>
          <ac:spMkLst>
            <pc:docMk/>
            <pc:sldMk cId="3458257507" sldId="257"/>
            <ac:spMk id="2" creationId="{FB6B39D5-AA3B-492A-A3D0-3F795157B2C2}"/>
          </ac:spMkLst>
        </pc:spChg>
        <pc:spChg chg="del">
          <ac:chgData name="Divya Karuna" userId="367900e0-2546-4206-a905-1a72de16aa64" providerId="ADAL" clId="{BCCF4E86-8BDF-4263-B68C-6FC1F3AA48DE}" dt="2023-01-03T09:51:38.227" v="131" actId="1032"/>
          <ac:spMkLst>
            <pc:docMk/>
            <pc:sldMk cId="3458257507" sldId="257"/>
            <ac:spMk id="3" creationId="{DFD8260E-2812-4694-9193-2DE6ACE171CE}"/>
          </ac:spMkLst>
        </pc:spChg>
        <pc:graphicFrameChg chg="add mod modGraphic">
          <ac:chgData name="Divya Karuna" userId="367900e0-2546-4206-a905-1a72de16aa64" providerId="ADAL" clId="{BCCF4E86-8BDF-4263-B68C-6FC1F3AA48DE}" dt="2023-01-03T10:32:08.706" v="216" actId="255"/>
          <ac:graphicFrameMkLst>
            <pc:docMk/>
            <pc:sldMk cId="3458257507" sldId="257"/>
            <ac:graphicFrameMk id="4" creationId="{F6E736DA-8C0B-4C83-BF27-C2E5C3399BFF}"/>
          </ac:graphicFrameMkLst>
        </pc:graphicFrameChg>
        <pc:picChg chg="add mod">
          <ac:chgData name="Divya Karuna" userId="367900e0-2546-4206-a905-1a72de16aa64" providerId="ADAL" clId="{BCCF4E86-8BDF-4263-B68C-6FC1F3AA48DE}" dt="2023-01-03T12:28:57.476" v="488" actId="14100"/>
          <ac:picMkLst>
            <pc:docMk/>
            <pc:sldMk cId="3458257507" sldId="257"/>
            <ac:picMk id="5" creationId="{6C3B0A0B-19A9-4F2E-8C18-20E24C4FAC0C}"/>
          </ac:picMkLst>
        </pc:picChg>
      </pc:sldChg>
      <pc:sldChg chg="addSp delSp modSp new mod">
        <pc:chgData name="Divya Karuna" userId="367900e0-2546-4206-a905-1a72de16aa64" providerId="ADAL" clId="{BCCF4E86-8BDF-4263-B68C-6FC1F3AA48DE}" dt="2023-01-05T09:56:22.472" v="4542" actId="207"/>
        <pc:sldMkLst>
          <pc:docMk/>
          <pc:sldMk cId="4259438244" sldId="258"/>
        </pc:sldMkLst>
        <pc:spChg chg="del mod">
          <ac:chgData name="Divya Karuna" userId="367900e0-2546-4206-a905-1a72de16aa64" providerId="ADAL" clId="{BCCF4E86-8BDF-4263-B68C-6FC1F3AA48DE}" dt="2023-01-03T11:35:34.281" v="224" actId="478"/>
          <ac:spMkLst>
            <pc:docMk/>
            <pc:sldMk cId="4259438244" sldId="258"/>
            <ac:spMk id="2" creationId="{FC98225A-6B8A-4D97-BD9F-250258CD6011}"/>
          </ac:spMkLst>
        </pc:spChg>
        <pc:spChg chg="add del mod">
          <ac:chgData name="Divya Karuna" userId="367900e0-2546-4206-a905-1a72de16aa64" providerId="ADAL" clId="{BCCF4E86-8BDF-4263-B68C-6FC1F3AA48DE}" dt="2023-01-03T11:49:59.926" v="265" actId="478"/>
          <ac:spMkLst>
            <pc:docMk/>
            <pc:sldMk cId="4259438244" sldId="258"/>
            <ac:spMk id="3" creationId="{7294855F-7DFE-4CC7-96FF-76DF958EEF90}"/>
          </ac:spMkLst>
        </pc:spChg>
        <pc:spChg chg="add del mod">
          <ac:chgData name="Divya Karuna" userId="367900e0-2546-4206-a905-1a72de16aa64" providerId="ADAL" clId="{BCCF4E86-8BDF-4263-B68C-6FC1F3AA48DE}" dt="2023-01-03T11:35:36.542" v="225"/>
          <ac:spMkLst>
            <pc:docMk/>
            <pc:sldMk cId="4259438244" sldId="258"/>
            <ac:spMk id="5" creationId="{D86CB729-853E-4F5D-8C86-CFD5AC52182F}"/>
          </ac:spMkLst>
        </pc:spChg>
        <pc:spChg chg="add mod">
          <ac:chgData name="Divya Karuna" userId="367900e0-2546-4206-a905-1a72de16aa64" providerId="ADAL" clId="{BCCF4E86-8BDF-4263-B68C-6FC1F3AA48DE}" dt="2023-01-05T09:54:15.629" v="4517" actId="1076"/>
          <ac:spMkLst>
            <pc:docMk/>
            <pc:sldMk cId="4259438244" sldId="258"/>
            <ac:spMk id="6" creationId="{0CA8EE90-6006-4F7E-ADA2-9A8651D921E9}"/>
          </ac:spMkLst>
        </pc:spChg>
        <pc:spChg chg="add del mod">
          <ac:chgData name="Divya Karuna" userId="367900e0-2546-4206-a905-1a72de16aa64" providerId="ADAL" clId="{BCCF4E86-8BDF-4263-B68C-6FC1F3AA48DE}" dt="2023-01-05T09:52:14.557" v="4484" actId="478"/>
          <ac:spMkLst>
            <pc:docMk/>
            <pc:sldMk cId="4259438244" sldId="258"/>
            <ac:spMk id="8" creationId="{563CDEAD-F377-424D-84A2-719AE124F465}"/>
          </ac:spMkLst>
        </pc:spChg>
        <pc:spChg chg="add mod">
          <ac:chgData name="Divya Karuna" userId="367900e0-2546-4206-a905-1a72de16aa64" providerId="ADAL" clId="{BCCF4E86-8BDF-4263-B68C-6FC1F3AA48DE}" dt="2023-01-05T09:54:12.212" v="4516" actId="1076"/>
          <ac:spMkLst>
            <pc:docMk/>
            <pc:sldMk cId="4259438244" sldId="258"/>
            <ac:spMk id="9" creationId="{25B2D301-3BA9-41A9-A2B0-6EF92CBF8F63}"/>
          </ac:spMkLst>
        </pc:spChg>
        <pc:spChg chg="add del mod">
          <ac:chgData name="Divya Karuna" userId="367900e0-2546-4206-a905-1a72de16aa64" providerId="ADAL" clId="{BCCF4E86-8BDF-4263-B68C-6FC1F3AA48DE}" dt="2023-01-03T11:49:50.815" v="263" actId="478"/>
          <ac:spMkLst>
            <pc:docMk/>
            <pc:sldMk cId="4259438244" sldId="258"/>
            <ac:spMk id="9" creationId="{53080EC6-B246-4ADD-AEBB-ABCF16F9B561}"/>
          </ac:spMkLst>
        </pc:spChg>
        <pc:spChg chg="add mod">
          <ac:chgData name="Divya Karuna" userId="367900e0-2546-4206-a905-1a72de16aa64" providerId="ADAL" clId="{BCCF4E86-8BDF-4263-B68C-6FC1F3AA48DE}" dt="2023-01-05T09:56:22.472" v="4542" actId="207"/>
          <ac:spMkLst>
            <pc:docMk/>
            <pc:sldMk cId="4259438244" sldId="258"/>
            <ac:spMk id="10" creationId="{77ACCF36-908D-44DA-BE14-6A8FF3C30F18}"/>
          </ac:spMkLst>
        </pc:spChg>
        <pc:spChg chg="add mod">
          <ac:chgData name="Divya Karuna" userId="367900e0-2546-4206-a905-1a72de16aa64" providerId="ADAL" clId="{BCCF4E86-8BDF-4263-B68C-6FC1F3AA48DE}" dt="2023-01-05T09:55:02.966" v="4528" actId="1076"/>
          <ac:spMkLst>
            <pc:docMk/>
            <pc:sldMk cId="4259438244" sldId="258"/>
            <ac:spMk id="11" creationId="{1732D22F-C081-4231-B62F-385451DF5581}"/>
          </ac:spMkLst>
        </pc:spChg>
        <pc:spChg chg="add del mod">
          <ac:chgData name="Divya Karuna" userId="367900e0-2546-4206-a905-1a72de16aa64" providerId="ADAL" clId="{BCCF4E86-8BDF-4263-B68C-6FC1F3AA48DE}" dt="2023-01-05T09:52:13.481" v="4483" actId="478"/>
          <ac:spMkLst>
            <pc:docMk/>
            <pc:sldMk cId="4259438244" sldId="258"/>
            <ac:spMk id="13" creationId="{495B50BA-7854-4FD7-A009-98737BDFC64F}"/>
          </ac:spMkLst>
        </pc:spChg>
        <pc:spChg chg="add del mod">
          <ac:chgData name="Divya Karuna" userId="367900e0-2546-4206-a905-1a72de16aa64" providerId="ADAL" clId="{BCCF4E86-8BDF-4263-B68C-6FC1F3AA48DE}" dt="2023-01-05T09:48:33.648" v="4438" actId="478"/>
          <ac:spMkLst>
            <pc:docMk/>
            <pc:sldMk cId="4259438244" sldId="258"/>
            <ac:spMk id="15" creationId="{96B1F4C0-AB35-4AD7-A792-3B80FE848EE5}"/>
          </ac:spMkLst>
        </pc:spChg>
        <pc:graphicFrameChg chg="add del modGraphic">
          <ac:chgData name="Divya Karuna" userId="367900e0-2546-4206-a905-1a72de16aa64" providerId="ADAL" clId="{BCCF4E86-8BDF-4263-B68C-6FC1F3AA48DE}" dt="2023-01-03T11:49:40.731" v="260" actId="1032"/>
          <ac:graphicFrameMkLst>
            <pc:docMk/>
            <pc:sldMk cId="4259438244" sldId="258"/>
            <ac:graphicFrameMk id="7" creationId="{9F3F22CF-71BE-402F-A715-00482328330B}"/>
          </ac:graphicFrameMkLst>
        </pc:graphicFrameChg>
        <pc:picChg chg="add mod">
          <ac:chgData name="Divya Karuna" userId="367900e0-2546-4206-a905-1a72de16aa64" providerId="ADAL" clId="{BCCF4E86-8BDF-4263-B68C-6FC1F3AA48DE}" dt="2023-01-03T12:56:42.808" v="668" actId="1076"/>
          <ac:picMkLst>
            <pc:docMk/>
            <pc:sldMk cId="4259438244" sldId="258"/>
            <ac:picMk id="16" creationId="{2B3687AE-7D67-4B07-B01E-E418EBC6212F}"/>
          </ac:picMkLst>
        </pc:picChg>
      </pc:sldChg>
      <pc:sldChg chg="addSp delSp modSp new mod">
        <pc:chgData name="Divya Karuna" userId="367900e0-2546-4206-a905-1a72de16aa64" providerId="ADAL" clId="{BCCF4E86-8BDF-4263-B68C-6FC1F3AA48DE}" dt="2023-01-05T09:29:28.217" v="4287" actId="1582"/>
        <pc:sldMkLst>
          <pc:docMk/>
          <pc:sldMk cId="3109292615" sldId="259"/>
        </pc:sldMkLst>
        <pc:spChg chg="del mod">
          <ac:chgData name="Divya Karuna" userId="367900e0-2546-4206-a905-1a72de16aa64" providerId="ADAL" clId="{BCCF4E86-8BDF-4263-B68C-6FC1F3AA48DE}" dt="2023-01-03T12:07:46.853" v="376" actId="478"/>
          <ac:spMkLst>
            <pc:docMk/>
            <pc:sldMk cId="3109292615" sldId="259"/>
            <ac:spMk id="2" creationId="{15A621F9-1A79-42A7-8A50-6A385C0E8094}"/>
          </ac:spMkLst>
        </pc:spChg>
        <pc:spChg chg="del">
          <ac:chgData name="Divya Karuna" userId="367900e0-2546-4206-a905-1a72de16aa64" providerId="ADAL" clId="{BCCF4E86-8BDF-4263-B68C-6FC1F3AA48DE}" dt="2023-01-03T12:21:51.834" v="418" actId="22"/>
          <ac:spMkLst>
            <pc:docMk/>
            <pc:sldMk cId="3109292615" sldId="259"/>
            <ac:spMk id="3" creationId="{CEFF38B5-75EC-438E-8C1B-60B8408900D5}"/>
          </ac:spMkLst>
        </pc:spChg>
        <pc:spChg chg="add mod">
          <ac:chgData name="Divya Karuna" userId="367900e0-2546-4206-a905-1a72de16aa64" providerId="ADAL" clId="{BCCF4E86-8BDF-4263-B68C-6FC1F3AA48DE}" dt="2023-01-03T13:09:54.829" v="743" actId="113"/>
          <ac:spMkLst>
            <pc:docMk/>
            <pc:sldMk cId="3109292615" sldId="259"/>
            <ac:spMk id="4" creationId="{305B0219-7E29-4026-842D-CE24CA2F9D1E}"/>
          </ac:spMkLst>
        </pc:spChg>
        <pc:picChg chg="add mod ord">
          <ac:chgData name="Divya Karuna" userId="367900e0-2546-4206-a905-1a72de16aa64" providerId="ADAL" clId="{BCCF4E86-8BDF-4263-B68C-6FC1F3AA48DE}" dt="2023-01-05T09:29:28.217" v="4287" actId="1582"/>
          <ac:picMkLst>
            <pc:docMk/>
            <pc:sldMk cId="3109292615" sldId="259"/>
            <ac:picMk id="6" creationId="{A3537D30-4273-4EEA-8B0C-1D7B7F6350ED}"/>
          </ac:picMkLst>
        </pc:picChg>
        <pc:picChg chg="add mod">
          <ac:chgData name="Divya Karuna" userId="367900e0-2546-4206-a905-1a72de16aa64" providerId="ADAL" clId="{BCCF4E86-8BDF-4263-B68C-6FC1F3AA48DE}" dt="2023-01-03T12:28:42.791" v="485" actId="14100"/>
          <ac:picMkLst>
            <pc:docMk/>
            <pc:sldMk cId="3109292615" sldId="259"/>
            <ac:picMk id="7" creationId="{C8F825C2-DFA8-4758-A3D7-8A324C040E41}"/>
          </ac:picMkLst>
        </pc:picChg>
      </pc:sldChg>
      <pc:sldChg chg="addSp modSp new mod setBg">
        <pc:chgData name="Divya Karuna" userId="367900e0-2546-4206-a905-1a72de16aa64" providerId="ADAL" clId="{BCCF4E86-8BDF-4263-B68C-6FC1F3AA48DE}" dt="2023-01-05T09:41:31.967" v="4385" actId="1076"/>
        <pc:sldMkLst>
          <pc:docMk/>
          <pc:sldMk cId="2870086958" sldId="260"/>
        </pc:sldMkLst>
        <pc:spChg chg="mod">
          <ac:chgData name="Divya Karuna" userId="367900e0-2546-4206-a905-1a72de16aa64" providerId="ADAL" clId="{BCCF4E86-8BDF-4263-B68C-6FC1F3AA48DE}" dt="2023-01-04T08:49:00.950" v="2024" actId="255"/>
          <ac:spMkLst>
            <pc:docMk/>
            <pc:sldMk cId="2870086958" sldId="260"/>
            <ac:spMk id="2" creationId="{8D9CC8A0-4787-432C-AA28-28F62A6D63A8}"/>
          </ac:spMkLst>
        </pc:spChg>
        <pc:spChg chg="mod">
          <ac:chgData name="Divya Karuna" userId="367900e0-2546-4206-a905-1a72de16aa64" providerId="ADAL" clId="{BCCF4E86-8BDF-4263-B68C-6FC1F3AA48DE}" dt="2023-01-04T08:46:12.224" v="1998" actId="26606"/>
          <ac:spMkLst>
            <pc:docMk/>
            <pc:sldMk cId="2870086958" sldId="260"/>
            <ac:spMk id="4" creationId="{9D00C674-5AAD-416A-8B7E-6891E946E7CD}"/>
          </ac:spMkLst>
        </pc:spChg>
        <pc:spChg chg="add">
          <ac:chgData name="Divya Karuna" userId="367900e0-2546-4206-a905-1a72de16aa64" providerId="ADAL" clId="{BCCF4E86-8BDF-4263-B68C-6FC1F3AA48DE}" dt="2023-01-04T08:46:12.224" v="1998" actId="26606"/>
          <ac:spMkLst>
            <pc:docMk/>
            <pc:sldMk cId="2870086958" sldId="260"/>
            <ac:spMk id="11" creationId="{E91DC736-0EF8-4F87-9146-EBF1D2EE4D3D}"/>
          </ac:spMkLst>
        </pc:spChg>
        <pc:spChg chg="add">
          <ac:chgData name="Divya Karuna" userId="367900e0-2546-4206-a905-1a72de16aa64" providerId="ADAL" clId="{BCCF4E86-8BDF-4263-B68C-6FC1F3AA48DE}" dt="2023-01-04T08:46:12.224" v="1998" actId="26606"/>
          <ac:spMkLst>
            <pc:docMk/>
            <pc:sldMk cId="2870086958" sldId="260"/>
            <ac:spMk id="13" creationId="{097CD68E-23E3-4007-8847-CD0944C4F7BE}"/>
          </ac:spMkLst>
        </pc:spChg>
        <pc:spChg chg="add">
          <ac:chgData name="Divya Karuna" userId="367900e0-2546-4206-a905-1a72de16aa64" providerId="ADAL" clId="{BCCF4E86-8BDF-4263-B68C-6FC1F3AA48DE}" dt="2023-01-04T08:46:12.224" v="1998" actId="26606"/>
          <ac:spMkLst>
            <pc:docMk/>
            <pc:sldMk cId="2870086958" sldId="260"/>
            <ac:spMk id="15" creationId="{AF2F604E-43BE-4DC3-B983-E071523364F8}"/>
          </ac:spMkLst>
        </pc:spChg>
        <pc:spChg chg="add">
          <ac:chgData name="Divya Karuna" userId="367900e0-2546-4206-a905-1a72de16aa64" providerId="ADAL" clId="{BCCF4E86-8BDF-4263-B68C-6FC1F3AA48DE}" dt="2023-01-04T08:46:12.224" v="1998" actId="26606"/>
          <ac:spMkLst>
            <pc:docMk/>
            <pc:sldMk cId="2870086958" sldId="260"/>
            <ac:spMk id="17" creationId="{08C9B587-E65E-4B52-B37C-ABEBB6E87928}"/>
          </ac:spMkLst>
        </pc:spChg>
        <pc:picChg chg="add mod ord">
          <ac:chgData name="Divya Karuna" userId="367900e0-2546-4206-a905-1a72de16aa64" providerId="ADAL" clId="{BCCF4E86-8BDF-4263-B68C-6FC1F3AA48DE}" dt="2023-01-05T09:41:31.967" v="4385" actId="1076"/>
          <ac:picMkLst>
            <pc:docMk/>
            <pc:sldMk cId="2870086958" sldId="260"/>
            <ac:picMk id="3" creationId="{573E7478-5961-4B6A-B026-49AF3E81F910}"/>
          </ac:picMkLst>
        </pc:picChg>
        <pc:picChg chg="add mod ord">
          <ac:chgData name="Divya Karuna" userId="367900e0-2546-4206-a905-1a72de16aa64" providerId="ADAL" clId="{BCCF4E86-8BDF-4263-B68C-6FC1F3AA48DE}" dt="2023-01-04T08:49:16.151" v="2025"/>
          <ac:picMkLst>
            <pc:docMk/>
            <pc:sldMk cId="2870086958" sldId="260"/>
            <ac:picMk id="6" creationId="{05F2EDAE-5290-41E6-B6A4-C5BD7E322ABF}"/>
          </ac:picMkLst>
        </pc:picChg>
      </pc:sldChg>
      <pc:sldChg chg="addSp delSp modSp new mod ord">
        <pc:chgData name="Divya Karuna" userId="367900e0-2546-4206-a905-1a72de16aa64" providerId="ADAL" clId="{BCCF4E86-8BDF-4263-B68C-6FC1F3AA48DE}" dt="2023-01-03T13:46:52.127" v="1016"/>
        <pc:sldMkLst>
          <pc:docMk/>
          <pc:sldMk cId="3696213295" sldId="261"/>
        </pc:sldMkLst>
        <pc:spChg chg="mod">
          <ac:chgData name="Divya Karuna" userId="367900e0-2546-4206-a905-1a72de16aa64" providerId="ADAL" clId="{BCCF4E86-8BDF-4263-B68C-6FC1F3AA48DE}" dt="2023-01-03T13:10:07.948" v="745" actId="255"/>
          <ac:spMkLst>
            <pc:docMk/>
            <pc:sldMk cId="3696213295" sldId="261"/>
            <ac:spMk id="2" creationId="{B7BD07DE-3805-4817-8661-83F30FB604DB}"/>
          </ac:spMkLst>
        </pc:spChg>
        <pc:spChg chg="add del mod">
          <ac:chgData name="Divya Karuna" userId="367900e0-2546-4206-a905-1a72de16aa64" providerId="ADAL" clId="{BCCF4E86-8BDF-4263-B68C-6FC1F3AA48DE}" dt="2023-01-03T13:04:07.260" v="711" actId="478"/>
          <ac:spMkLst>
            <pc:docMk/>
            <pc:sldMk cId="3696213295" sldId="261"/>
            <ac:spMk id="3" creationId="{B9B5F1DB-55B7-488B-B23A-D289B0B2F9EF}"/>
          </ac:spMkLst>
        </pc:spChg>
        <pc:spChg chg="add del">
          <ac:chgData name="Divya Karuna" userId="367900e0-2546-4206-a905-1a72de16aa64" providerId="ADAL" clId="{BCCF4E86-8BDF-4263-B68C-6FC1F3AA48DE}" dt="2023-01-03T12:42:46.263" v="529"/>
          <ac:spMkLst>
            <pc:docMk/>
            <pc:sldMk cId="3696213295" sldId="261"/>
            <ac:spMk id="5" creationId="{98DFE63C-5D12-4790-A686-0B85AFA3ABF4}"/>
          </ac:spMkLst>
        </pc:spChg>
        <pc:spChg chg="add del mod">
          <ac:chgData name="Divya Karuna" userId="367900e0-2546-4206-a905-1a72de16aa64" providerId="ADAL" clId="{BCCF4E86-8BDF-4263-B68C-6FC1F3AA48DE}" dt="2023-01-03T12:42:51.726" v="531"/>
          <ac:spMkLst>
            <pc:docMk/>
            <pc:sldMk cId="3696213295" sldId="261"/>
            <ac:spMk id="6" creationId="{EAA7644D-E9B0-4AFA-9D1D-73D55021C2B7}"/>
          </ac:spMkLst>
        </pc:spChg>
        <pc:spChg chg="add del mod">
          <ac:chgData name="Divya Karuna" userId="367900e0-2546-4206-a905-1a72de16aa64" providerId="ADAL" clId="{BCCF4E86-8BDF-4263-B68C-6FC1F3AA48DE}" dt="2023-01-03T13:04:20.250" v="712" actId="478"/>
          <ac:spMkLst>
            <pc:docMk/>
            <pc:sldMk cId="3696213295" sldId="261"/>
            <ac:spMk id="16" creationId="{E2BDA4EE-6673-4A4D-A9A6-39023D6C9C92}"/>
          </ac:spMkLst>
        </pc:spChg>
        <pc:spChg chg="add del">
          <ac:chgData name="Divya Karuna" userId="367900e0-2546-4206-a905-1a72de16aa64" providerId="ADAL" clId="{BCCF4E86-8BDF-4263-B68C-6FC1F3AA48DE}" dt="2023-01-03T13:06:02.940" v="730" actId="22"/>
          <ac:spMkLst>
            <pc:docMk/>
            <pc:sldMk cId="3696213295" sldId="261"/>
            <ac:spMk id="18" creationId="{3B25B584-9059-4FDE-86AD-2402E94F6FCB}"/>
          </ac:spMkLst>
        </pc:spChg>
        <pc:spChg chg="add mod">
          <ac:chgData name="Divya Karuna" userId="367900e0-2546-4206-a905-1a72de16aa64" providerId="ADAL" clId="{BCCF4E86-8BDF-4263-B68C-6FC1F3AA48DE}" dt="2023-01-03T13:06:43.408" v="735" actId="20577"/>
          <ac:spMkLst>
            <pc:docMk/>
            <pc:sldMk cId="3696213295" sldId="261"/>
            <ac:spMk id="20" creationId="{2A467C1A-A75C-45AD-848E-365F96A7FEC0}"/>
          </ac:spMkLst>
        </pc:spChg>
        <pc:graphicFrameChg chg="add del mod modGraphic">
          <ac:chgData name="Divya Karuna" userId="367900e0-2546-4206-a905-1a72de16aa64" providerId="ADAL" clId="{BCCF4E86-8BDF-4263-B68C-6FC1F3AA48DE}" dt="2023-01-03T13:06:52.554" v="736" actId="207"/>
          <ac:graphicFrameMkLst>
            <pc:docMk/>
            <pc:sldMk cId="3696213295" sldId="261"/>
            <ac:graphicFrameMk id="14" creationId="{530315B2-C0BB-438B-A948-7F1D3C64F69A}"/>
          </ac:graphicFrameMkLst>
        </pc:graphicFrameChg>
        <pc:picChg chg="add del mod">
          <ac:chgData name="Divya Karuna" userId="367900e0-2546-4206-a905-1a72de16aa64" providerId="ADAL" clId="{BCCF4E86-8BDF-4263-B68C-6FC1F3AA48DE}" dt="2023-01-03T12:54:17.047" v="579" actId="478"/>
          <ac:picMkLst>
            <pc:docMk/>
            <pc:sldMk cId="3696213295" sldId="261"/>
            <ac:picMk id="8" creationId="{BE160BC6-D13A-46C8-AF7E-31C82EF3E043}"/>
          </ac:picMkLst>
        </pc:picChg>
        <pc:picChg chg="add mod">
          <ac:chgData name="Divya Karuna" userId="367900e0-2546-4206-a905-1a72de16aa64" providerId="ADAL" clId="{BCCF4E86-8BDF-4263-B68C-6FC1F3AA48DE}" dt="2023-01-03T12:56:47.279" v="669"/>
          <ac:picMkLst>
            <pc:docMk/>
            <pc:sldMk cId="3696213295" sldId="261"/>
            <ac:picMk id="9" creationId="{54B02001-BDF0-4FD9-84DC-4C5F3877F878}"/>
          </ac:picMkLst>
        </pc:picChg>
        <pc:picChg chg="add mod">
          <ac:chgData name="Divya Karuna" userId="367900e0-2546-4206-a905-1a72de16aa64" providerId="ADAL" clId="{BCCF4E86-8BDF-4263-B68C-6FC1F3AA48DE}" dt="2023-01-03T13:07:16.166" v="738" actId="1076"/>
          <ac:picMkLst>
            <pc:docMk/>
            <pc:sldMk cId="3696213295" sldId="261"/>
            <ac:picMk id="11" creationId="{E7EB56CD-470E-41EB-8337-5F2F9245A28C}"/>
          </ac:picMkLst>
        </pc:picChg>
        <pc:picChg chg="add mod">
          <ac:chgData name="Divya Karuna" userId="367900e0-2546-4206-a905-1a72de16aa64" providerId="ADAL" clId="{BCCF4E86-8BDF-4263-B68C-6FC1F3AA48DE}" dt="2023-01-03T13:07:30.306" v="742" actId="14100"/>
          <ac:picMkLst>
            <pc:docMk/>
            <pc:sldMk cId="3696213295" sldId="261"/>
            <ac:picMk id="13" creationId="{1453D246-630E-4731-A29D-5098AF6B16F2}"/>
          </ac:picMkLst>
        </pc:picChg>
      </pc:sldChg>
      <pc:sldChg chg="addSp delSp modSp add mod">
        <pc:chgData name="Divya Karuna" userId="367900e0-2546-4206-a905-1a72de16aa64" providerId="ADAL" clId="{BCCF4E86-8BDF-4263-B68C-6FC1F3AA48DE}" dt="2023-01-03T13:32:35.409" v="1014" actId="1076"/>
        <pc:sldMkLst>
          <pc:docMk/>
          <pc:sldMk cId="187694504" sldId="262"/>
        </pc:sldMkLst>
        <pc:spChg chg="mod">
          <ac:chgData name="Divya Karuna" userId="367900e0-2546-4206-a905-1a72de16aa64" providerId="ADAL" clId="{BCCF4E86-8BDF-4263-B68C-6FC1F3AA48DE}" dt="2023-01-03T13:11:12.062" v="764" actId="6549"/>
          <ac:spMkLst>
            <pc:docMk/>
            <pc:sldMk cId="187694504" sldId="262"/>
            <ac:spMk id="2" creationId="{B7BD07DE-3805-4817-8661-83F30FB604DB}"/>
          </ac:spMkLst>
        </pc:spChg>
        <pc:spChg chg="del">
          <ac:chgData name="Divya Karuna" userId="367900e0-2546-4206-a905-1a72de16aa64" providerId="ADAL" clId="{BCCF4E86-8BDF-4263-B68C-6FC1F3AA48DE}" dt="2023-01-03T13:11:47.828" v="766" actId="478"/>
          <ac:spMkLst>
            <pc:docMk/>
            <pc:sldMk cId="187694504" sldId="262"/>
            <ac:spMk id="20" creationId="{2A467C1A-A75C-45AD-848E-365F96A7FEC0}"/>
          </ac:spMkLst>
        </pc:spChg>
        <pc:graphicFrameChg chg="add del modGraphic">
          <ac:chgData name="Divya Karuna" userId="367900e0-2546-4206-a905-1a72de16aa64" providerId="ADAL" clId="{BCCF4E86-8BDF-4263-B68C-6FC1F3AA48DE}" dt="2023-01-03T13:12:24.547" v="770" actId="478"/>
          <ac:graphicFrameMkLst>
            <pc:docMk/>
            <pc:sldMk cId="187694504" sldId="262"/>
            <ac:graphicFrameMk id="3" creationId="{D28DB89E-BA1C-48B3-AB69-3DB7CCB0C155}"/>
          </ac:graphicFrameMkLst>
        </pc:graphicFrameChg>
        <pc:graphicFrameChg chg="add mod modGraphic">
          <ac:chgData name="Divya Karuna" userId="367900e0-2546-4206-a905-1a72de16aa64" providerId="ADAL" clId="{BCCF4E86-8BDF-4263-B68C-6FC1F3AA48DE}" dt="2023-01-03T13:30:03.842" v="1002" actId="14100"/>
          <ac:graphicFrameMkLst>
            <pc:docMk/>
            <pc:sldMk cId="187694504" sldId="262"/>
            <ac:graphicFrameMk id="5" creationId="{BB128839-84F6-49F0-8DA0-F102C1B74088}"/>
          </ac:graphicFrameMkLst>
        </pc:graphicFrameChg>
        <pc:graphicFrameChg chg="del">
          <ac:chgData name="Divya Karuna" userId="367900e0-2546-4206-a905-1a72de16aa64" providerId="ADAL" clId="{BCCF4E86-8BDF-4263-B68C-6FC1F3AA48DE}" dt="2023-01-03T13:11:43.208" v="765" actId="478"/>
          <ac:graphicFrameMkLst>
            <pc:docMk/>
            <pc:sldMk cId="187694504" sldId="262"/>
            <ac:graphicFrameMk id="14" creationId="{530315B2-C0BB-438B-A948-7F1D3C64F69A}"/>
          </ac:graphicFrameMkLst>
        </pc:graphicFrameChg>
        <pc:picChg chg="add mod">
          <ac:chgData name="Divya Karuna" userId="367900e0-2546-4206-a905-1a72de16aa64" providerId="ADAL" clId="{BCCF4E86-8BDF-4263-B68C-6FC1F3AA48DE}" dt="2023-01-03T13:32:35.409" v="1014" actId="1076"/>
          <ac:picMkLst>
            <pc:docMk/>
            <pc:sldMk cId="187694504" sldId="262"/>
            <ac:picMk id="7" creationId="{8C07B4F6-C8AF-4BC5-A37D-09923E22C52A}"/>
          </ac:picMkLst>
        </pc:picChg>
        <pc:picChg chg="add mod">
          <ac:chgData name="Divya Karuna" userId="367900e0-2546-4206-a905-1a72de16aa64" providerId="ADAL" clId="{BCCF4E86-8BDF-4263-B68C-6FC1F3AA48DE}" dt="2023-01-03T13:32:30.285" v="1013" actId="1076"/>
          <ac:picMkLst>
            <pc:docMk/>
            <pc:sldMk cId="187694504" sldId="262"/>
            <ac:picMk id="10" creationId="{6D36EDD5-B73A-4C27-B4A8-489ADD499E08}"/>
          </ac:picMkLst>
        </pc:picChg>
        <pc:picChg chg="del">
          <ac:chgData name="Divya Karuna" userId="367900e0-2546-4206-a905-1a72de16aa64" providerId="ADAL" clId="{BCCF4E86-8BDF-4263-B68C-6FC1F3AA48DE}" dt="2023-01-03T13:11:50.069" v="767" actId="478"/>
          <ac:picMkLst>
            <pc:docMk/>
            <pc:sldMk cId="187694504" sldId="262"/>
            <ac:picMk id="11" creationId="{E7EB56CD-470E-41EB-8337-5F2F9245A28C}"/>
          </ac:picMkLst>
        </pc:picChg>
        <pc:picChg chg="del">
          <ac:chgData name="Divya Karuna" userId="367900e0-2546-4206-a905-1a72de16aa64" providerId="ADAL" clId="{BCCF4E86-8BDF-4263-B68C-6FC1F3AA48DE}" dt="2023-01-03T13:11:52.099" v="768" actId="478"/>
          <ac:picMkLst>
            <pc:docMk/>
            <pc:sldMk cId="187694504" sldId="262"/>
            <ac:picMk id="13" creationId="{1453D246-630E-4731-A29D-5098AF6B16F2}"/>
          </ac:picMkLst>
        </pc:picChg>
      </pc:sldChg>
      <pc:sldChg chg="modSp add del">
        <pc:chgData name="Divya Karuna" userId="367900e0-2546-4206-a905-1a72de16aa64" providerId="ADAL" clId="{BCCF4E86-8BDF-4263-B68C-6FC1F3AA48DE}" dt="2023-01-03T13:10:49.112" v="746" actId="47"/>
        <pc:sldMkLst>
          <pc:docMk/>
          <pc:sldMk cId="3751252545" sldId="262"/>
        </pc:sldMkLst>
        <pc:spChg chg="mod">
          <ac:chgData name="Divya Karuna" userId="367900e0-2546-4206-a905-1a72de16aa64" providerId="ADAL" clId="{BCCF4E86-8BDF-4263-B68C-6FC1F3AA48DE}" dt="2023-01-03T13:06:08.261" v="731" actId="20578"/>
          <ac:spMkLst>
            <pc:docMk/>
            <pc:sldMk cId="3751252545" sldId="262"/>
            <ac:spMk id="3" creationId="{B9B5F1DB-55B7-488B-B23A-D289B0B2F9EF}"/>
          </ac:spMkLst>
        </pc:spChg>
      </pc:sldChg>
      <pc:sldChg chg="addSp delSp modSp add mod">
        <pc:chgData name="Divya Karuna" userId="367900e0-2546-4206-a905-1a72de16aa64" providerId="ADAL" clId="{BCCF4E86-8BDF-4263-B68C-6FC1F3AA48DE}" dt="2023-01-05T09:29:45.504" v="4288" actId="14861"/>
        <pc:sldMkLst>
          <pc:docMk/>
          <pc:sldMk cId="3444389745" sldId="263"/>
        </pc:sldMkLst>
        <pc:spChg chg="mod">
          <ac:chgData name="Divya Karuna" userId="367900e0-2546-4206-a905-1a72de16aa64" providerId="ADAL" clId="{BCCF4E86-8BDF-4263-B68C-6FC1F3AA48DE}" dt="2023-01-04T06:29:05.798" v="1246"/>
          <ac:spMkLst>
            <pc:docMk/>
            <pc:sldMk cId="3444389745" sldId="263"/>
            <ac:spMk id="2" creationId="{B7BD07DE-3805-4817-8661-83F30FB604DB}"/>
          </ac:spMkLst>
        </pc:spChg>
        <pc:spChg chg="add mod">
          <ac:chgData name="Divya Karuna" userId="367900e0-2546-4206-a905-1a72de16aa64" providerId="ADAL" clId="{BCCF4E86-8BDF-4263-B68C-6FC1F3AA48DE}" dt="2023-01-05T04:47:40.434" v="2741" actId="1076"/>
          <ac:spMkLst>
            <pc:docMk/>
            <pc:sldMk cId="3444389745" sldId="263"/>
            <ac:spMk id="10" creationId="{2106988A-B4E6-4CDF-BDB2-94E2C96A8DE4}"/>
          </ac:spMkLst>
        </pc:spChg>
        <pc:spChg chg="add mod">
          <ac:chgData name="Divya Karuna" userId="367900e0-2546-4206-a905-1a72de16aa64" providerId="ADAL" clId="{BCCF4E86-8BDF-4263-B68C-6FC1F3AA48DE}" dt="2023-01-05T05:00:48.897" v="2804" actId="14100"/>
          <ac:spMkLst>
            <pc:docMk/>
            <pc:sldMk cId="3444389745" sldId="263"/>
            <ac:spMk id="12" creationId="{60B0B688-3E70-4743-BC8E-26FE98E6C969}"/>
          </ac:spMkLst>
        </pc:spChg>
        <pc:spChg chg="add mod">
          <ac:chgData name="Divya Karuna" userId="367900e0-2546-4206-a905-1a72de16aa64" providerId="ADAL" clId="{BCCF4E86-8BDF-4263-B68C-6FC1F3AA48DE}" dt="2023-01-05T04:53:42.474" v="2773" actId="1076"/>
          <ac:spMkLst>
            <pc:docMk/>
            <pc:sldMk cId="3444389745" sldId="263"/>
            <ac:spMk id="13" creationId="{31B46929-A38D-499A-8F77-956B61C0B330}"/>
          </ac:spMkLst>
        </pc:spChg>
        <pc:spChg chg="add mod">
          <ac:chgData name="Divya Karuna" userId="367900e0-2546-4206-a905-1a72de16aa64" providerId="ADAL" clId="{BCCF4E86-8BDF-4263-B68C-6FC1F3AA48DE}" dt="2023-01-05T05:00:14.695" v="2802" actId="27636"/>
          <ac:spMkLst>
            <pc:docMk/>
            <pc:sldMk cId="3444389745" sldId="263"/>
            <ac:spMk id="15" creationId="{5C10F2EB-7220-46D2-9BA1-28A49497D6E7}"/>
          </ac:spMkLst>
        </pc:spChg>
        <pc:graphicFrameChg chg="del mod">
          <ac:chgData name="Divya Karuna" userId="367900e0-2546-4206-a905-1a72de16aa64" providerId="ADAL" clId="{BCCF4E86-8BDF-4263-B68C-6FC1F3AA48DE}" dt="2023-01-03T17:35:24.872" v="1104" actId="478"/>
          <ac:graphicFrameMkLst>
            <pc:docMk/>
            <pc:sldMk cId="3444389745" sldId="263"/>
            <ac:graphicFrameMk id="5" creationId="{BB128839-84F6-49F0-8DA0-F102C1B74088}"/>
          </ac:graphicFrameMkLst>
        </pc:graphicFrameChg>
        <pc:picChg chg="add del mod">
          <ac:chgData name="Divya Karuna" userId="367900e0-2546-4206-a905-1a72de16aa64" providerId="ADAL" clId="{BCCF4E86-8BDF-4263-B68C-6FC1F3AA48DE}" dt="2023-01-05T04:50:37.198" v="2749" actId="478"/>
          <ac:picMkLst>
            <pc:docMk/>
            <pc:sldMk cId="3444389745" sldId="263"/>
            <ac:picMk id="5" creationId="{1341FFAB-DDA9-49A9-B5D9-6349C899F946}"/>
          </ac:picMkLst>
        </pc:picChg>
        <pc:picChg chg="add del mod">
          <ac:chgData name="Divya Karuna" userId="367900e0-2546-4206-a905-1a72de16aa64" providerId="ADAL" clId="{BCCF4E86-8BDF-4263-B68C-6FC1F3AA48DE}" dt="2023-01-05T04:47:26.939" v="2740" actId="478"/>
          <ac:picMkLst>
            <pc:docMk/>
            <pc:sldMk cId="3444389745" sldId="263"/>
            <ac:picMk id="6" creationId="{55294C57-A980-4B5B-A2EA-B05FF600CA1D}"/>
          </ac:picMkLst>
        </pc:picChg>
        <pc:picChg chg="add mod">
          <ac:chgData name="Divya Karuna" userId="367900e0-2546-4206-a905-1a72de16aa64" providerId="ADAL" clId="{BCCF4E86-8BDF-4263-B68C-6FC1F3AA48DE}" dt="2023-01-05T04:55:24.083" v="2791" actId="1076"/>
          <ac:picMkLst>
            <pc:docMk/>
            <pc:sldMk cId="3444389745" sldId="263"/>
            <ac:picMk id="7" creationId="{15344403-2674-4D1A-8829-35023CCE5057}"/>
          </ac:picMkLst>
        </pc:picChg>
        <pc:picChg chg="del">
          <ac:chgData name="Divya Karuna" userId="367900e0-2546-4206-a905-1a72de16aa64" providerId="ADAL" clId="{BCCF4E86-8BDF-4263-B68C-6FC1F3AA48DE}" dt="2023-01-03T17:35:35.585" v="1107" actId="478"/>
          <ac:picMkLst>
            <pc:docMk/>
            <pc:sldMk cId="3444389745" sldId="263"/>
            <ac:picMk id="7" creationId="{8C07B4F6-C8AF-4BC5-A37D-09923E22C52A}"/>
          </ac:picMkLst>
        </pc:picChg>
        <pc:picChg chg="mod">
          <ac:chgData name="Divya Karuna" userId="367900e0-2546-4206-a905-1a72de16aa64" providerId="ADAL" clId="{BCCF4E86-8BDF-4263-B68C-6FC1F3AA48DE}" dt="2023-01-04T06:28:10.774" v="1236" actId="1076"/>
          <ac:picMkLst>
            <pc:docMk/>
            <pc:sldMk cId="3444389745" sldId="263"/>
            <ac:picMk id="9" creationId="{54B02001-BDF0-4FD9-84DC-4C5F3877F878}"/>
          </ac:picMkLst>
        </pc:picChg>
        <pc:picChg chg="del">
          <ac:chgData name="Divya Karuna" userId="367900e0-2546-4206-a905-1a72de16aa64" providerId="ADAL" clId="{BCCF4E86-8BDF-4263-B68C-6FC1F3AA48DE}" dt="2023-01-03T17:35:37.678" v="1108" actId="478"/>
          <ac:picMkLst>
            <pc:docMk/>
            <pc:sldMk cId="3444389745" sldId="263"/>
            <ac:picMk id="10" creationId="{6D36EDD5-B73A-4C27-B4A8-489ADD499E08}"/>
          </ac:picMkLst>
        </pc:picChg>
        <pc:picChg chg="add mod">
          <ac:chgData name="Divya Karuna" userId="367900e0-2546-4206-a905-1a72de16aa64" providerId="ADAL" clId="{BCCF4E86-8BDF-4263-B68C-6FC1F3AA48DE}" dt="2023-01-05T04:55:28.236" v="2792" actId="1076"/>
          <ac:picMkLst>
            <pc:docMk/>
            <pc:sldMk cId="3444389745" sldId="263"/>
            <ac:picMk id="11" creationId="{DC7FEBC1-81C5-4ED2-938E-105469CA97A0}"/>
          </ac:picMkLst>
        </pc:picChg>
        <pc:picChg chg="add del mod">
          <ac:chgData name="Divya Karuna" userId="367900e0-2546-4206-a905-1a72de16aa64" providerId="ADAL" clId="{BCCF4E86-8BDF-4263-B68C-6FC1F3AA48DE}" dt="2023-01-04T06:30:44.698" v="1288" actId="478"/>
          <ac:picMkLst>
            <pc:docMk/>
            <pc:sldMk cId="3444389745" sldId="263"/>
            <ac:picMk id="14" creationId="{8C9B22D7-E5ED-4F6D-81A7-C7EFAFA90887}"/>
          </ac:picMkLst>
        </pc:picChg>
        <pc:picChg chg="add mod">
          <ac:chgData name="Divya Karuna" userId="367900e0-2546-4206-a905-1a72de16aa64" providerId="ADAL" clId="{BCCF4E86-8BDF-4263-B68C-6FC1F3AA48DE}" dt="2023-01-05T09:29:45.504" v="4288" actId="14861"/>
          <ac:picMkLst>
            <pc:docMk/>
            <pc:sldMk cId="3444389745" sldId="263"/>
            <ac:picMk id="14" creationId="{94F1A336-0B83-4F5C-A0D6-393BD26A93A2}"/>
          </ac:picMkLst>
        </pc:picChg>
      </pc:sldChg>
      <pc:sldChg chg="addSp delSp modSp add mod">
        <pc:chgData name="Divya Karuna" userId="367900e0-2546-4206-a905-1a72de16aa64" providerId="ADAL" clId="{BCCF4E86-8BDF-4263-B68C-6FC1F3AA48DE}" dt="2023-01-05T09:30:25.720" v="4295" actId="1076"/>
        <pc:sldMkLst>
          <pc:docMk/>
          <pc:sldMk cId="2198464182" sldId="264"/>
        </pc:sldMkLst>
        <pc:spChg chg="mod">
          <ac:chgData name="Divya Karuna" userId="367900e0-2546-4206-a905-1a72de16aa64" providerId="ADAL" clId="{BCCF4E86-8BDF-4263-B68C-6FC1F3AA48DE}" dt="2023-01-04T06:33:07.013" v="1312" actId="20577"/>
          <ac:spMkLst>
            <pc:docMk/>
            <pc:sldMk cId="2198464182" sldId="264"/>
            <ac:spMk id="2" creationId="{B7BD07DE-3805-4817-8661-83F30FB604DB}"/>
          </ac:spMkLst>
        </pc:spChg>
        <pc:spChg chg="del">
          <ac:chgData name="Divya Karuna" userId="367900e0-2546-4206-a905-1a72de16aa64" providerId="ADAL" clId="{BCCF4E86-8BDF-4263-B68C-6FC1F3AA48DE}" dt="2023-01-04T06:58:00.848" v="1475" actId="478"/>
          <ac:spMkLst>
            <pc:docMk/>
            <pc:sldMk cId="2198464182" sldId="264"/>
            <ac:spMk id="4" creationId="{1A15E36A-6DC8-448B-89B9-1BF4AD10ABC1}"/>
          </ac:spMkLst>
        </pc:spChg>
        <pc:spChg chg="del">
          <ac:chgData name="Divya Karuna" userId="367900e0-2546-4206-a905-1a72de16aa64" providerId="ADAL" clId="{BCCF4E86-8BDF-4263-B68C-6FC1F3AA48DE}" dt="2023-01-04T06:41:26.567" v="1346" actId="478"/>
          <ac:spMkLst>
            <pc:docMk/>
            <pc:sldMk cId="2198464182" sldId="264"/>
            <ac:spMk id="10" creationId="{2106988A-B4E6-4CDF-BDB2-94E2C96A8DE4}"/>
          </ac:spMkLst>
        </pc:spChg>
        <pc:spChg chg="del mod">
          <ac:chgData name="Divya Karuna" userId="367900e0-2546-4206-a905-1a72de16aa64" providerId="ADAL" clId="{BCCF4E86-8BDF-4263-B68C-6FC1F3AA48DE}" dt="2023-01-04T06:45:07.236" v="1379" actId="478"/>
          <ac:spMkLst>
            <pc:docMk/>
            <pc:sldMk cId="2198464182" sldId="264"/>
            <ac:spMk id="12" creationId="{60B0B688-3E70-4743-BC8E-26FE98E6C969}"/>
          </ac:spMkLst>
        </pc:spChg>
        <pc:spChg chg="add mod">
          <ac:chgData name="Divya Karuna" userId="367900e0-2546-4206-a905-1a72de16aa64" providerId="ADAL" clId="{BCCF4E86-8BDF-4263-B68C-6FC1F3AA48DE}" dt="2023-01-05T05:02:06.763" v="2871" actId="14100"/>
          <ac:spMkLst>
            <pc:docMk/>
            <pc:sldMk cId="2198464182" sldId="264"/>
            <ac:spMk id="14" creationId="{13A8B96F-2AAB-452B-9387-B86F25A44387}"/>
          </ac:spMkLst>
        </pc:spChg>
        <pc:spChg chg="add del">
          <ac:chgData name="Divya Karuna" userId="367900e0-2546-4206-a905-1a72de16aa64" providerId="ADAL" clId="{BCCF4E86-8BDF-4263-B68C-6FC1F3AA48DE}" dt="2023-01-04T06:43:19.929" v="1375"/>
          <ac:spMkLst>
            <pc:docMk/>
            <pc:sldMk cId="2198464182" sldId="264"/>
            <ac:spMk id="16" creationId="{2D03F062-0999-40C4-9D95-DCF9C040BAEA}"/>
          </ac:spMkLst>
        </pc:spChg>
        <pc:spChg chg="add mod">
          <ac:chgData name="Divya Karuna" userId="367900e0-2546-4206-a905-1a72de16aa64" providerId="ADAL" clId="{BCCF4E86-8BDF-4263-B68C-6FC1F3AA48DE}" dt="2023-01-05T05:22:10.209" v="2896" actId="1076"/>
          <ac:spMkLst>
            <pc:docMk/>
            <pc:sldMk cId="2198464182" sldId="264"/>
            <ac:spMk id="16" creationId="{696916C5-5CA2-4918-95C3-13898CD22607}"/>
          </ac:spMkLst>
        </pc:spChg>
        <pc:spChg chg="add mod">
          <ac:chgData name="Divya Karuna" userId="367900e0-2546-4206-a905-1a72de16aa64" providerId="ADAL" clId="{BCCF4E86-8BDF-4263-B68C-6FC1F3AA48DE}" dt="2023-01-04T06:51:29.557" v="1459" actId="1076"/>
          <ac:spMkLst>
            <pc:docMk/>
            <pc:sldMk cId="2198464182" sldId="264"/>
            <ac:spMk id="18" creationId="{2CD9A2A0-85AC-4217-BEA9-ABF69E68A185}"/>
          </ac:spMkLst>
        </pc:spChg>
        <pc:spChg chg="add mod">
          <ac:chgData name="Divya Karuna" userId="367900e0-2546-4206-a905-1a72de16aa64" providerId="ADAL" clId="{BCCF4E86-8BDF-4263-B68C-6FC1F3AA48DE}" dt="2023-01-05T05:22:44.552" v="2901" actId="1076"/>
          <ac:spMkLst>
            <pc:docMk/>
            <pc:sldMk cId="2198464182" sldId="264"/>
            <ac:spMk id="19" creationId="{B29617C9-29F2-41F2-ADA6-1D2EFFD8ED1E}"/>
          </ac:spMkLst>
        </pc:spChg>
        <pc:spChg chg="add mod">
          <ac:chgData name="Divya Karuna" userId="367900e0-2546-4206-a905-1a72de16aa64" providerId="ADAL" clId="{BCCF4E86-8BDF-4263-B68C-6FC1F3AA48DE}" dt="2023-01-05T05:23:40.512" v="2941" actId="20577"/>
          <ac:spMkLst>
            <pc:docMk/>
            <pc:sldMk cId="2198464182" sldId="264"/>
            <ac:spMk id="23" creationId="{B530F7A1-E350-4DBB-82CA-41CA2529061B}"/>
          </ac:spMkLst>
        </pc:spChg>
        <pc:spChg chg="add mod">
          <ac:chgData name="Divya Karuna" userId="367900e0-2546-4206-a905-1a72de16aa64" providerId="ADAL" clId="{BCCF4E86-8BDF-4263-B68C-6FC1F3AA48DE}" dt="2023-01-05T05:24:39.319" v="2965" actId="20577"/>
          <ac:spMkLst>
            <pc:docMk/>
            <pc:sldMk cId="2198464182" sldId="264"/>
            <ac:spMk id="25" creationId="{371A0D0B-59AC-4603-B8CF-13E15B11E5A9}"/>
          </ac:spMkLst>
        </pc:spChg>
        <pc:spChg chg="add mod">
          <ac:chgData name="Divya Karuna" userId="367900e0-2546-4206-a905-1a72de16aa64" providerId="ADAL" clId="{BCCF4E86-8BDF-4263-B68C-6FC1F3AA48DE}" dt="2023-01-05T05:25:30.904" v="2987" actId="20577"/>
          <ac:spMkLst>
            <pc:docMk/>
            <pc:sldMk cId="2198464182" sldId="264"/>
            <ac:spMk id="30" creationId="{6257AC42-5516-4585-BC69-F7697BE459CB}"/>
          </ac:spMkLst>
        </pc:spChg>
        <pc:graphicFrameChg chg="add mod modGraphic">
          <ac:chgData name="Divya Karuna" userId="367900e0-2546-4206-a905-1a72de16aa64" providerId="ADAL" clId="{BCCF4E86-8BDF-4263-B68C-6FC1F3AA48DE}" dt="2023-01-04T06:58:34.360" v="1482" actId="14100"/>
          <ac:graphicFrameMkLst>
            <pc:docMk/>
            <pc:sldMk cId="2198464182" sldId="264"/>
            <ac:graphicFrameMk id="17" creationId="{CDBF4ED3-3712-4A11-AB81-B85FE241F879}"/>
          </ac:graphicFrameMkLst>
        </pc:graphicFrameChg>
        <pc:graphicFrameChg chg="add mod">
          <ac:chgData name="Divya Karuna" userId="367900e0-2546-4206-a905-1a72de16aa64" providerId="ADAL" clId="{BCCF4E86-8BDF-4263-B68C-6FC1F3AA48DE}" dt="2023-01-04T07:02:39.373" v="1506" actId="12269"/>
          <ac:graphicFrameMkLst>
            <pc:docMk/>
            <pc:sldMk cId="2198464182" sldId="264"/>
            <ac:graphicFrameMk id="29" creationId="{E522186F-45DD-42DA-AB7F-8BF224DB4D0C}"/>
          </ac:graphicFrameMkLst>
        </pc:graphicFrameChg>
        <pc:picChg chg="add mod">
          <ac:chgData name="Divya Karuna" userId="367900e0-2546-4206-a905-1a72de16aa64" providerId="ADAL" clId="{BCCF4E86-8BDF-4263-B68C-6FC1F3AA48DE}" dt="2023-01-05T09:29:54.589" v="4289" actId="14861"/>
          <ac:picMkLst>
            <pc:docMk/>
            <pc:sldMk cId="2198464182" sldId="264"/>
            <ac:picMk id="4" creationId="{F3BEED5B-1520-4712-BA9A-9F797EA910EC}"/>
          </ac:picMkLst>
        </pc:picChg>
        <pc:picChg chg="del">
          <ac:chgData name="Divya Karuna" userId="367900e0-2546-4206-a905-1a72de16aa64" providerId="ADAL" clId="{BCCF4E86-8BDF-4263-B68C-6FC1F3AA48DE}" dt="2023-01-04T06:41:22.657" v="1345" actId="478"/>
          <ac:picMkLst>
            <pc:docMk/>
            <pc:sldMk cId="2198464182" sldId="264"/>
            <ac:picMk id="5" creationId="{1341FFAB-DDA9-49A9-B5D9-6349C899F946}"/>
          </ac:picMkLst>
        </pc:picChg>
        <pc:picChg chg="add mod">
          <ac:chgData name="Divya Karuna" userId="367900e0-2546-4206-a905-1a72de16aa64" providerId="ADAL" clId="{BCCF4E86-8BDF-4263-B68C-6FC1F3AA48DE}" dt="2023-01-05T09:30:00.839" v="4290" actId="14861"/>
          <ac:picMkLst>
            <pc:docMk/>
            <pc:sldMk cId="2198464182" sldId="264"/>
            <ac:picMk id="6" creationId="{4565E28F-5AA3-4161-8006-1E601929F872}"/>
          </ac:picMkLst>
        </pc:picChg>
        <pc:picChg chg="del">
          <ac:chgData name="Divya Karuna" userId="367900e0-2546-4206-a905-1a72de16aa64" providerId="ADAL" clId="{BCCF4E86-8BDF-4263-B68C-6FC1F3AA48DE}" dt="2023-01-04T06:34:58.905" v="1313" actId="478"/>
          <ac:picMkLst>
            <pc:docMk/>
            <pc:sldMk cId="2198464182" sldId="264"/>
            <ac:picMk id="6" creationId="{55294C57-A980-4B5B-A2EA-B05FF600CA1D}"/>
          </ac:picMkLst>
        </pc:picChg>
        <pc:picChg chg="add del mod">
          <ac:chgData name="Divya Karuna" userId="367900e0-2546-4206-a905-1a72de16aa64" providerId="ADAL" clId="{BCCF4E86-8BDF-4263-B68C-6FC1F3AA48DE}" dt="2023-01-05T05:01:51.252" v="2868" actId="478"/>
          <ac:picMkLst>
            <pc:docMk/>
            <pc:sldMk cId="2198464182" sldId="264"/>
            <ac:picMk id="7" creationId="{BC4B7C1D-5A7F-482D-A05F-BB7E0B5E930E}"/>
          </ac:picMkLst>
        </pc:picChg>
        <pc:picChg chg="add mod">
          <ac:chgData name="Divya Karuna" userId="367900e0-2546-4206-a905-1a72de16aa64" providerId="ADAL" clId="{BCCF4E86-8BDF-4263-B68C-6FC1F3AA48DE}" dt="2023-01-05T09:30:05.021" v="4291" actId="14861"/>
          <ac:picMkLst>
            <pc:docMk/>
            <pc:sldMk cId="2198464182" sldId="264"/>
            <ac:picMk id="10" creationId="{3865804E-3536-46E1-A97D-14FE9B97E175}"/>
          </ac:picMkLst>
        </pc:picChg>
        <pc:picChg chg="del">
          <ac:chgData name="Divya Karuna" userId="367900e0-2546-4206-a905-1a72de16aa64" providerId="ADAL" clId="{BCCF4E86-8BDF-4263-B68C-6FC1F3AA48DE}" dt="2023-01-04T06:35:13.035" v="1317" actId="478"/>
          <ac:picMkLst>
            <pc:docMk/>
            <pc:sldMk cId="2198464182" sldId="264"/>
            <ac:picMk id="11" creationId="{DC7FEBC1-81C5-4ED2-938E-105469CA97A0}"/>
          </ac:picMkLst>
        </pc:picChg>
        <pc:picChg chg="add mod">
          <ac:chgData name="Divya Karuna" userId="367900e0-2546-4206-a905-1a72de16aa64" providerId="ADAL" clId="{BCCF4E86-8BDF-4263-B68C-6FC1F3AA48DE}" dt="2023-01-05T09:30:20.461" v="4294" actId="14861"/>
          <ac:picMkLst>
            <pc:docMk/>
            <pc:sldMk cId="2198464182" sldId="264"/>
            <ac:picMk id="12" creationId="{EA04F8A2-AEB8-419B-B6E8-68928A519299}"/>
          </ac:picMkLst>
        </pc:picChg>
        <pc:picChg chg="add del mod">
          <ac:chgData name="Divya Karuna" userId="367900e0-2546-4206-a905-1a72de16aa64" providerId="ADAL" clId="{BCCF4E86-8BDF-4263-B68C-6FC1F3AA48DE}" dt="2023-01-05T05:21:58.542" v="2894" actId="478"/>
          <ac:picMkLst>
            <pc:docMk/>
            <pc:sldMk cId="2198464182" sldId="264"/>
            <ac:picMk id="13" creationId="{E507A437-F191-4310-B8C9-0E7FA5E6450C}"/>
          </ac:picMkLst>
        </pc:picChg>
        <pc:picChg chg="add del mod">
          <ac:chgData name="Divya Karuna" userId="367900e0-2546-4206-a905-1a72de16aa64" providerId="ADAL" clId="{BCCF4E86-8BDF-4263-B68C-6FC1F3AA48DE}" dt="2023-01-05T05:17:20.707" v="2876" actId="478"/>
          <ac:picMkLst>
            <pc:docMk/>
            <pc:sldMk cId="2198464182" sldId="264"/>
            <ac:picMk id="15" creationId="{FD537DD5-9F6F-4FA7-851A-06083DECACE3}"/>
          </ac:picMkLst>
        </pc:picChg>
        <pc:picChg chg="add del mod">
          <ac:chgData name="Divya Karuna" userId="367900e0-2546-4206-a905-1a72de16aa64" providerId="ADAL" clId="{BCCF4E86-8BDF-4263-B68C-6FC1F3AA48DE}" dt="2023-01-05T05:23:16.783" v="2906" actId="478"/>
          <ac:picMkLst>
            <pc:docMk/>
            <pc:sldMk cId="2198464182" sldId="264"/>
            <ac:picMk id="20" creationId="{B68CBDD9-459A-4143-9B79-5B58F2A14A4B}"/>
          </ac:picMkLst>
        </pc:picChg>
        <pc:picChg chg="add del mod">
          <ac:chgData name="Divya Karuna" userId="367900e0-2546-4206-a905-1a72de16aa64" providerId="ADAL" clId="{BCCF4E86-8BDF-4263-B68C-6FC1F3AA48DE}" dt="2023-01-05T05:24:11.983" v="2947" actId="478"/>
          <ac:picMkLst>
            <pc:docMk/>
            <pc:sldMk cId="2198464182" sldId="264"/>
            <ac:picMk id="22" creationId="{8BE7F886-2C87-487E-BDFF-2264776A9685}"/>
          </ac:picMkLst>
        </pc:picChg>
        <pc:picChg chg="add del mod">
          <ac:chgData name="Divya Karuna" userId="367900e0-2546-4206-a905-1a72de16aa64" providerId="ADAL" clId="{BCCF4E86-8BDF-4263-B68C-6FC1F3AA48DE}" dt="2023-01-04T06:58:45.400" v="1483" actId="478"/>
          <ac:picMkLst>
            <pc:docMk/>
            <pc:sldMk cId="2198464182" sldId="264"/>
            <ac:picMk id="24" creationId="{015FA63C-1CFD-4F1D-8EF0-9F3F63BAC380}"/>
          </ac:picMkLst>
        </pc:picChg>
        <pc:picChg chg="add mod">
          <ac:chgData name="Divya Karuna" userId="367900e0-2546-4206-a905-1a72de16aa64" providerId="ADAL" clId="{BCCF4E86-8BDF-4263-B68C-6FC1F3AA48DE}" dt="2023-01-05T09:30:15.635" v="4293" actId="14861"/>
          <ac:picMkLst>
            <pc:docMk/>
            <pc:sldMk cId="2198464182" sldId="264"/>
            <ac:picMk id="24" creationId="{21523292-31C4-44FD-88EE-BDB6DBD44767}"/>
          </ac:picMkLst>
        </pc:picChg>
        <pc:picChg chg="add del mod">
          <ac:chgData name="Divya Karuna" userId="367900e0-2546-4206-a905-1a72de16aa64" providerId="ADAL" clId="{BCCF4E86-8BDF-4263-B68C-6FC1F3AA48DE}" dt="2023-01-04T06:59:30.152" v="1488" actId="478"/>
          <ac:picMkLst>
            <pc:docMk/>
            <pc:sldMk cId="2198464182" sldId="264"/>
            <ac:picMk id="26" creationId="{DE23CDDC-DD27-429D-9586-40DA11C8C8CE}"/>
          </ac:picMkLst>
        </pc:picChg>
        <pc:picChg chg="add mod">
          <ac:chgData name="Divya Karuna" userId="367900e0-2546-4206-a905-1a72de16aa64" providerId="ADAL" clId="{BCCF4E86-8BDF-4263-B68C-6FC1F3AA48DE}" dt="2023-01-05T09:30:25.720" v="4295" actId="1076"/>
          <ac:picMkLst>
            <pc:docMk/>
            <pc:sldMk cId="2198464182" sldId="264"/>
            <ac:picMk id="27" creationId="{2C11B654-6BC8-4C3F-861C-7938F51D66DB}"/>
          </ac:picMkLst>
        </pc:picChg>
        <pc:picChg chg="add del mod">
          <ac:chgData name="Divya Karuna" userId="367900e0-2546-4206-a905-1a72de16aa64" providerId="ADAL" clId="{BCCF4E86-8BDF-4263-B68C-6FC1F3AA48DE}" dt="2023-01-05T05:25:09.514" v="2970" actId="478"/>
          <ac:picMkLst>
            <pc:docMk/>
            <pc:sldMk cId="2198464182" sldId="264"/>
            <ac:picMk id="28" creationId="{9059DC8D-9F3E-462C-9C06-8C6B71695FCC}"/>
          </ac:picMkLst>
        </pc:picChg>
      </pc:sldChg>
      <pc:sldChg chg="modSp add del mod ord">
        <pc:chgData name="Divya Karuna" userId="367900e0-2546-4206-a905-1a72de16aa64" providerId="ADAL" clId="{BCCF4E86-8BDF-4263-B68C-6FC1F3AA48DE}" dt="2023-01-04T06:32:58.202" v="1308" actId="47"/>
        <pc:sldMkLst>
          <pc:docMk/>
          <pc:sldMk cId="3656092535" sldId="264"/>
        </pc:sldMkLst>
        <pc:spChg chg="mod">
          <ac:chgData name="Divya Karuna" userId="367900e0-2546-4206-a905-1a72de16aa64" providerId="ADAL" clId="{BCCF4E86-8BDF-4263-B68C-6FC1F3AA48DE}" dt="2023-01-04T06:32:52.801" v="1307" actId="27636"/>
          <ac:spMkLst>
            <pc:docMk/>
            <pc:sldMk cId="3656092535" sldId="264"/>
            <ac:spMk id="2" creationId="{B7BD07DE-3805-4817-8661-83F30FB604DB}"/>
          </ac:spMkLst>
        </pc:spChg>
      </pc:sldChg>
      <pc:sldChg chg="addSp delSp modSp add mod ord">
        <pc:chgData name="Divya Karuna" userId="367900e0-2546-4206-a905-1a72de16aa64" providerId="ADAL" clId="{BCCF4E86-8BDF-4263-B68C-6FC1F3AA48DE}" dt="2023-01-05T09:30:41.945" v="4297" actId="14861"/>
        <pc:sldMkLst>
          <pc:docMk/>
          <pc:sldMk cId="575802672" sldId="265"/>
        </pc:sldMkLst>
        <pc:spChg chg="mod">
          <ac:chgData name="Divya Karuna" userId="367900e0-2546-4206-a905-1a72de16aa64" providerId="ADAL" clId="{BCCF4E86-8BDF-4263-B68C-6FC1F3AA48DE}" dt="2023-01-05T06:04:50.780" v="3053" actId="1076"/>
          <ac:spMkLst>
            <pc:docMk/>
            <pc:sldMk cId="575802672" sldId="265"/>
            <ac:spMk id="2" creationId="{B7BD07DE-3805-4817-8661-83F30FB604DB}"/>
          </ac:spMkLst>
        </pc:spChg>
        <pc:spChg chg="add mod">
          <ac:chgData name="Divya Karuna" userId="367900e0-2546-4206-a905-1a72de16aa64" providerId="ADAL" clId="{BCCF4E86-8BDF-4263-B68C-6FC1F3AA48DE}" dt="2023-01-05T05:36:13.615" v="3035" actId="13822"/>
          <ac:spMkLst>
            <pc:docMk/>
            <pc:sldMk cId="575802672" sldId="265"/>
            <ac:spMk id="6" creationId="{37CBA734-D3A9-4F67-BE8B-9C508EE194BD}"/>
          </ac:spMkLst>
        </pc:spChg>
        <pc:spChg chg="del mod">
          <ac:chgData name="Divya Karuna" userId="367900e0-2546-4206-a905-1a72de16aa64" providerId="ADAL" clId="{BCCF4E86-8BDF-4263-B68C-6FC1F3AA48DE}" dt="2023-01-04T07:16:23.422" v="1526" actId="478"/>
          <ac:spMkLst>
            <pc:docMk/>
            <pc:sldMk cId="575802672" sldId="265"/>
            <ac:spMk id="10" creationId="{2106988A-B4E6-4CDF-BDB2-94E2C96A8DE4}"/>
          </ac:spMkLst>
        </pc:spChg>
        <pc:spChg chg="del">
          <ac:chgData name="Divya Karuna" userId="367900e0-2546-4206-a905-1a72de16aa64" providerId="ADAL" clId="{BCCF4E86-8BDF-4263-B68C-6FC1F3AA48DE}" dt="2023-01-04T07:17:17.758" v="1533" actId="478"/>
          <ac:spMkLst>
            <pc:docMk/>
            <pc:sldMk cId="575802672" sldId="265"/>
            <ac:spMk id="12" creationId="{60B0B688-3E70-4743-BC8E-26FE98E6C969}"/>
          </ac:spMkLst>
        </pc:spChg>
        <pc:spChg chg="add mod">
          <ac:chgData name="Divya Karuna" userId="367900e0-2546-4206-a905-1a72de16aa64" providerId="ADAL" clId="{BCCF4E86-8BDF-4263-B68C-6FC1F3AA48DE}" dt="2023-01-05T06:04:44.341" v="3050" actId="1076"/>
          <ac:spMkLst>
            <pc:docMk/>
            <pc:sldMk cId="575802672" sldId="265"/>
            <ac:spMk id="17" creationId="{A33BDABF-B745-439E-8577-30201F4C69EB}"/>
          </ac:spMkLst>
        </pc:spChg>
        <pc:spChg chg="add mod">
          <ac:chgData name="Divya Karuna" userId="367900e0-2546-4206-a905-1a72de16aa64" providerId="ADAL" clId="{BCCF4E86-8BDF-4263-B68C-6FC1F3AA48DE}" dt="2023-01-05T06:28:30.807" v="3074" actId="313"/>
          <ac:spMkLst>
            <pc:docMk/>
            <pc:sldMk cId="575802672" sldId="265"/>
            <ac:spMk id="18" creationId="{D6E263DD-A951-432C-8600-19AB3A560207}"/>
          </ac:spMkLst>
        </pc:spChg>
        <pc:graphicFrameChg chg="add del mod modGraphic">
          <ac:chgData name="Divya Karuna" userId="367900e0-2546-4206-a905-1a72de16aa64" providerId="ADAL" clId="{BCCF4E86-8BDF-4263-B68C-6FC1F3AA48DE}" dt="2023-01-05T05:35:56.349" v="3031" actId="478"/>
          <ac:graphicFrameMkLst>
            <pc:docMk/>
            <pc:sldMk cId="575802672" sldId="265"/>
            <ac:graphicFrameMk id="14" creationId="{24F84E81-5719-4CF6-A1E6-046949BAAC17}"/>
          </ac:graphicFrameMkLst>
        </pc:graphicFrameChg>
        <pc:picChg chg="add mod">
          <ac:chgData name="Divya Karuna" userId="367900e0-2546-4206-a905-1a72de16aa64" providerId="ADAL" clId="{BCCF4E86-8BDF-4263-B68C-6FC1F3AA48DE}" dt="2023-01-05T09:30:37.388" v="4296" actId="14861"/>
          <ac:picMkLst>
            <pc:docMk/>
            <pc:sldMk cId="575802672" sldId="265"/>
            <ac:picMk id="5" creationId="{046A06F6-9EB6-44C4-81E8-DE162B432ED8}"/>
          </ac:picMkLst>
        </pc:picChg>
        <pc:picChg chg="del">
          <ac:chgData name="Divya Karuna" userId="367900e0-2546-4206-a905-1a72de16aa64" providerId="ADAL" clId="{BCCF4E86-8BDF-4263-B68C-6FC1F3AA48DE}" dt="2023-01-04T07:16:19.762" v="1524" actId="478"/>
          <ac:picMkLst>
            <pc:docMk/>
            <pc:sldMk cId="575802672" sldId="265"/>
            <ac:picMk id="5" creationId="{1341FFAB-DDA9-49A9-B5D9-6349C899F946}"/>
          </ac:picMkLst>
        </pc:picChg>
        <pc:picChg chg="del">
          <ac:chgData name="Divya Karuna" userId="367900e0-2546-4206-a905-1a72de16aa64" providerId="ADAL" clId="{BCCF4E86-8BDF-4263-B68C-6FC1F3AA48DE}" dt="2023-01-04T07:16:17.808" v="1523" actId="478"/>
          <ac:picMkLst>
            <pc:docMk/>
            <pc:sldMk cId="575802672" sldId="265"/>
            <ac:picMk id="6" creationId="{55294C57-A980-4B5B-A2EA-B05FF600CA1D}"/>
          </ac:picMkLst>
        </pc:picChg>
        <pc:picChg chg="add del mod">
          <ac:chgData name="Divya Karuna" userId="367900e0-2546-4206-a905-1a72de16aa64" providerId="ADAL" clId="{BCCF4E86-8BDF-4263-B68C-6FC1F3AA48DE}" dt="2023-01-05T05:37:00.451" v="3036" actId="478"/>
          <ac:picMkLst>
            <pc:docMk/>
            <pc:sldMk cId="575802672" sldId="265"/>
            <ac:picMk id="7" creationId="{B0594C0E-FEB3-4106-A927-A979D7B13736}"/>
          </ac:picMkLst>
        </pc:picChg>
        <pc:picChg chg="add mod">
          <ac:chgData name="Divya Karuna" userId="367900e0-2546-4206-a905-1a72de16aa64" providerId="ADAL" clId="{BCCF4E86-8BDF-4263-B68C-6FC1F3AA48DE}" dt="2023-01-05T09:30:41.945" v="4297" actId="14861"/>
          <ac:picMkLst>
            <pc:docMk/>
            <pc:sldMk cId="575802672" sldId="265"/>
            <ac:picMk id="10" creationId="{27933116-D115-4928-B9E2-0F72C5E8CA04}"/>
          </ac:picMkLst>
        </pc:picChg>
        <pc:picChg chg="del mod">
          <ac:chgData name="Divya Karuna" userId="367900e0-2546-4206-a905-1a72de16aa64" providerId="ADAL" clId="{BCCF4E86-8BDF-4263-B68C-6FC1F3AA48DE}" dt="2023-01-04T07:16:25.231" v="1528" actId="478"/>
          <ac:picMkLst>
            <pc:docMk/>
            <pc:sldMk cId="575802672" sldId="265"/>
            <ac:picMk id="11" creationId="{DC7FEBC1-81C5-4ED2-938E-105469CA97A0}"/>
          </ac:picMkLst>
        </pc:picChg>
        <pc:picChg chg="add del">
          <ac:chgData name="Divya Karuna" userId="367900e0-2546-4206-a905-1a72de16aa64" providerId="ADAL" clId="{BCCF4E86-8BDF-4263-B68C-6FC1F3AA48DE}" dt="2023-01-05T06:04:40.675" v="3049" actId="478"/>
          <ac:picMkLst>
            <pc:docMk/>
            <pc:sldMk cId="575802672" sldId="265"/>
            <ac:picMk id="12" creationId="{39375AB1-F22E-422D-84F7-0EA01913F169}"/>
          </ac:picMkLst>
        </pc:picChg>
        <pc:picChg chg="add del mod">
          <ac:chgData name="Divya Karuna" userId="367900e0-2546-4206-a905-1a72de16aa64" providerId="ADAL" clId="{BCCF4E86-8BDF-4263-B68C-6FC1F3AA48DE}" dt="2023-01-05T05:26:09.148" v="2994" actId="478"/>
          <ac:picMkLst>
            <pc:docMk/>
            <pc:sldMk cId="575802672" sldId="265"/>
            <ac:picMk id="13" creationId="{9DA5FE9E-3FB2-42AA-B762-FDE625D682A3}"/>
          </ac:picMkLst>
        </pc:picChg>
        <pc:picChg chg="add del mod">
          <ac:chgData name="Divya Karuna" userId="367900e0-2546-4206-a905-1a72de16aa64" providerId="ADAL" clId="{BCCF4E86-8BDF-4263-B68C-6FC1F3AA48DE}" dt="2023-01-05T05:26:50.160" v="3012" actId="478"/>
          <ac:picMkLst>
            <pc:docMk/>
            <pc:sldMk cId="575802672" sldId="265"/>
            <ac:picMk id="16" creationId="{FA2B6252-0D3F-409C-9707-03ED12D53EC7}"/>
          </ac:picMkLst>
        </pc:picChg>
      </pc:sldChg>
      <pc:sldChg chg="add del ord">
        <pc:chgData name="Divya Karuna" userId="367900e0-2546-4206-a905-1a72de16aa64" providerId="ADAL" clId="{BCCF4E86-8BDF-4263-B68C-6FC1F3AA48DE}" dt="2023-01-04T07:16:00.067" v="1512" actId="47"/>
        <pc:sldMkLst>
          <pc:docMk/>
          <pc:sldMk cId="1840318775" sldId="265"/>
        </pc:sldMkLst>
      </pc:sldChg>
      <pc:sldChg chg="addSp delSp modSp add mod ord">
        <pc:chgData name="Divya Karuna" userId="367900e0-2546-4206-a905-1a72de16aa64" providerId="ADAL" clId="{BCCF4E86-8BDF-4263-B68C-6FC1F3AA48DE}" dt="2023-01-05T06:41:38.682" v="3174"/>
        <pc:sldMkLst>
          <pc:docMk/>
          <pc:sldMk cId="2196561326" sldId="266"/>
        </pc:sldMkLst>
        <pc:spChg chg="mod">
          <ac:chgData name="Divya Karuna" userId="367900e0-2546-4206-a905-1a72de16aa64" providerId="ADAL" clId="{BCCF4E86-8BDF-4263-B68C-6FC1F3AA48DE}" dt="2023-01-04T08:07:54.635" v="1701" actId="6549"/>
          <ac:spMkLst>
            <pc:docMk/>
            <pc:sldMk cId="2196561326" sldId="266"/>
            <ac:spMk id="2" creationId="{B7BD07DE-3805-4817-8661-83F30FB604DB}"/>
          </ac:spMkLst>
        </pc:spChg>
        <pc:spChg chg="del">
          <ac:chgData name="Divya Karuna" userId="367900e0-2546-4206-a905-1a72de16aa64" providerId="ADAL" clId="{BCCF4E86-8BDF-4263-B68C-6FC1F3AA48DE}" dt="2023-01-04T08:14:16.143" v="1796" actId="478"/>
          <ac:spMkLst>
            <pc:docMk/>
            <pc:sldMk cId="2196561326" sldId="266"/>
            <ac:spMk id="10" creationId="{2106988A-B4E6-4CDF-BDB2-94E2C96A8DE4}"/>
          </ac:spMkLst>
        </pc:spChg>
        <pc:spChg chg="del">
          <ac:chgData name="Divya Karuna" userId="367900e0-2546-4206-a905-1a72de16aa64" providerId="ADAL" clId="{BCCF4E86-8BDF-4263-B68C-6FC1F3AA48DE}" dt="2023-01-04T08:14:14.003" v="1795" actId="478"/>
          <ac:spMkLst>
            <pc:docMk/>
            <pc:sldMk cId="2196561326" sldId="266"/>
            <ac:spMk id="12" creationId="{60B0B688-3E70-4743-BC8E-26FE98E6C969}"/>
          </ac:spMkLst>
        </pc:spChg>
        <pc:spChg chg="add del mod">
          <ac:chgData name="Divya Karuna" userId="367900e0-2546-4206-a905-1a72de16aa64" providerId="ADAL" clId="{BCCF4E86-8BDF-4263-B68C-6FC1F3AA48DE}" dt="2023-01-05T06:32:23.855" v="3131" actId="478"/>
          <ac:spMkLst>
            <pc:docMk/>
            <pc:sldMk cId="2196561326" sldId="266"/>
            <ac:spMk id="13" creationId="{976C4B26-D02E-4664-8303-BC3E6D5FA8B9}"/>
          </ac:spMkLst>
        </pc:spChg>
        <pc:spChg chg="add del mod">
          <ac:chgData name="Divya Karuna" userId="367900e0-2546-4206-a905-1a72de16aa64" providerId="ADAL" clId="{BCCF4E86-8BDF-4263-B68C-6FC1F3AA48DE}" dt="2023-01-05T06:32:26.859" v="3135" actId="478"/>
          <ac:spMkLst>
            <pc:docMk/>
            <pc:sldMk cId="2196561326" sldId="266"/>
            <ac:spMk id="16" creationId="{655C7ADB-2B7F-44F1-B2AD-BF0EBC4ACFD1}"/>
          </ac:spMkLst>
        </pc:spChg>
        <pc:spChg chg="add del mod">
          <ac:chgData name="Divya Karuna" userId="367900e0-2546-4206-a905-1a72de16aa64" providerId="ADAL" clId="{BCCF4E86-8BDF-4263-B68C-6FC1F3AA48DE}" dt="2023-01-04T08:28:46.524" v="1838"/>
          <ac:spMkLst>
            <pc:docMk/>
            <pc:sldMk cId="2196561326" sldId="266"/>
            <ac:spMk id="17" creationId="{BF153300-EBA7-4580-AADB-B6045D06B290}"/>
          </ac:spMkLst>
        </pc:spChg>
        <pc:spChg chg="add del mod">
          <ac:chgData name="Divya Karuna" userId="367900e0-2546-4206-a905-1a72de16aa64" providerId="ADAL" clId="{BCCF4E86-8BDF-4263-B68C-6FC1F3AA48DE}" dt="2023-01-05T06:32:25.538" v="3133" actId="478"/>
          <ac:spMkLst>
            <pc:docMk/>
            <pc:sldMk cId="2196561326" sldId="266"/>
            <ac:spMk id="18" creationId="{9FEB5AFA-F9E6-44F5-8C5A-91EAF582A09C}"/>
          </ac:spMkLst>
        </pc:spChg>
        <pc:graphicFrameChg chg="add mod modGraphic">
          <ac:chgData name="Divya Karuna" userId="367900e0-2546-4206-a905-1a72de16aa64" providerId="ADAL" clId="{BCCF4E86-8BDF-4263-B68C-6FC1F3AA48DE}" dt="2023-01-05T06:41:38.682" v="3174"/>
          <ac:graphicFrameMkLst>
            <pc:docMk/>
            <pc:sldMk cId="2196561326" sldId="266"/>
            <ac:graphicFrameMk id="3" creationId="{4EBEE796-8735-4A63-A0A3-2AAEF867856D}"/>
          </ac:graphicFrameMkLst>
        </pc:graphicFrameChg>
        <pc:picChg chg="del">
          <ac:chgData name="Divya Karuna" userId="367900e0-2546-4206-a905-1a72de16aa64" providerId="ADAL" clId="{BCCF4E86-8BDF-4263-B68C-6FC1F3AA48DE}" dt="2023-01-04T08:14:11.946" v="1794" actId="478"/>
          <ac:picMkLst>
            <pc:docMk/>
            <pc:sldMk cId="2196561326" sldId="266"/>
            <ac:picMk id="5" creationId="{1341FFAB-DDA9-49A9-B5D9-6349C899F946}"/>
          </ac:picMkLst>
        </pc:picChg>
        <pc:picChg chg="del">
          <ac:chgData name="Divya Karuna" userId="367900e0-2546-4206-a905-1a72de16aa64" providerId="ADAL" clId="{BCCF4E86-8BDF-4263-B68C-6FC1F3AA48DE}" dt="2023-01-04T08:07:56.755" v="1702" actId="478"/>
          <ac:picMkLst>
            <pc:docMk/>
            <pc:sldMk cId="2196561326" sldId="266"/>
            <ac:picMk id="6" creationId="{55294C57-A980-4B5B-A2EA-B05FF600CA1D}"/>
          </ac:picMkLst>
        </pc:picChg>
        <pc:picChg chg="add del mod">
          <ac:chgData name="Divya Karuna" userId="367900e0-2546-4206-a905-1a72de16aa64" providerId="ADAL" clId="{BCCF4E86-8BDF-4263-B68C-6FC1F3AA48DE}" dt="2023-01-05T06:32:22.954" v="3130" actId="478"/>
          <ac:picMkLst>
            <pc:docMk/>
            <pc:sldMk cId="2196561326" sldId="266"/>
            <ac:picMk id="8" creationId="{F1DBBFAF-C0E9-467C-8522-5D6EC5AFBE88}"/>
          </ac:picMkLst>
        </pc:picChg>
        <pc:picChg chg="del">
          <ac:chgData name="Divya Karuna" userId="367900e0-2546-4206-a905-1a72de16aa64" providerId="ADAL" clId="{BCCF4E86-8BDF-4263-B68C-6FC1F3AA48DE}" dt="2023-01-04T08:07:59.599" v="1703" actId="478"/>
          <ac:picMkLst>
            <pc:docMk/>
            <pc:sldMk cId="2196561326" sldId="266"/>
            <ac:picMk id="11" creationId="{DC7FEBC1-81C5-4ED2-938E-105469CA97A0}"/>
          </ac:picMkLst>
        </pc:picChg>
        <pc:picChg chg="add del mod">
          <ac:chgData name="Divya Karuna" userId="367900e0-2546-4206-a905-1a72de16aa64" providerId="ADAL" clId="{BCCF4E86-8BDF-4263-B68C-6FC1F3AA48DE}" dt="2023-01-05T06:32:26.181" v="3134" actId="478"/>
          <ac:picMkLst>
            <pc:docMk/>
            <pc:sldMk cId="2196561326" sldId="266"/>
            <ac:picMk id="15" creationId="{D69FF52E-D76A-4055-9C00-8170926ED05A}"/>
          </ac:picMkLst>
        </pc:picChg>
      </pc:sldChg>
      <pc:sldChg chg="addSp delSp modSp add mod ord">
        <pc:chgData name="Divya Karuna" userId="367900e0-2546-4206-a905-1a72de16aa64" providerId="ADAL" clId="{BCCF4E86-8BDF-4263-B68C-6FC1F3AA48DE}" dt="2023-01-05T06:51:21.139" v="3272" actId="1076"/>
        <pc:sldMkLst>
          <pc:docMk/>
          <pc:sldMk cId="3868031232" sldId="267"/>
        </pc:sldMkLst>
        <pc:spChg chg="mod">
          <ac:chgData name="Divya Karuna" userId="367900e0-2546-4206-a905-1a72de16aa64" providerId="ADAL" clId="{BCCF4E86-8BDF-4263-B68C-6FC1F3AA48DE}" dt="2023-01-04T08:53:37.224" v="2074" actId="1076"/>
          <ac:spMkLst>
            <pc:docMk/>
            <pc:sldMk cId="3868031232" sldId="267"/>
            <ac:spMk id="2" creationId="{B7BD07DE-3805-4817-8661-83F30FB604DB}"/>
          </ac:spMkLst>
        </pc:spChg>
        <pc:spChg chg="del">
          <ac:chgData name="Divya Karuna" userId="367900e0-2546-4206-a905-1a72de16aa64" providerId="ADAL" clId="{BCCF4E86-8BDF-4263-B68C-6FC1F3AA48DE}" dt="2023-01-04T08:53:58.917" v="2078" actId="478"/>
          <ac:spMkLst>
            <pc:docMk/>
            <pc:sldMk cId="3868031232" sldId="267"/>
            <ac:spMk id="10" creationId="{2106988A-B4E6-4CDF-BDB2-94E2C96A8DE4}"/>
          </ac:spMkLst>
        </pc:spChg>
        <pc:spChg chg="del">
          <ac:chgData name="Divya Karuna" userId="367900e0-2546-4206-a905-1a72de16aa64" providerId="ADAL" clId="{BCCF4E86-8BDF-4263-B68C-6FC1F3AA48DE}" dt="2023-01-04T08:54:04.783" v="2079" actId="478"/>
          <ac:spMkLst>
            <pc:docMk/>
            <pc:sldMk cId="3868031232" sldId="267"/>
            <ac:spMk id="12" creationId="{60B0B688-3E70-4743-BC8E-26FE98E6C969}"/>
          </ac:spMkLst>
        </pc:spChg>
        <pc:spChg chg="add mod">
          <ac:chgData name="Divya Karuna" userId="367900e0-2546-4206-a905-1a72de16aa64" providerId="ADAL" clId="{BCCF4E86-8BDF-4263-B68C-6FC1F3AA48DE}" dt="2023-01-05T06:47:30.709" v="3202" actId="1076"/>
          <ac:spMkLst>
            <pc:docMk/>
            <pc:sldMk cId="3868031232" sldId="267"/>
            <ac:spMk id="14" creationId="{9B32AFF2-AA39-418A-825C-BD4F5F4FD10A}"/>
          </ac:spMkLst>
        </pc:spChg>
        <pc:spChg chg="add del mod">
          <ac:chgData name="Divya Karuna" userId="367900e0-2546-4206-a905-1a72de16aa64" providerId="ADAL" clId="{BCCF4E86-8BDF-4263-B68C-6FC1F3AA48DE}" dt="2023-01-05T06:45:29.607" v="3180" actId="478"/>
          <ac:spMkLst>
            <pc:docMk/>
            <pc:sldMk cId="3868031232" sldId="267"/>
            <ac:spMk id="18" creationId="{5DE0AF93-E798-49A8-B9F5-4E240D081D1F}"/>
          </ac:spMkLst>
        </pc:spChg>
        <pc:spChg chg="add del mod">
          <ac:chgData name="Divya Karuna" userId="367900e0-2546-4206-a905-1a72de16aa64" providerId="ADAL" clId="{BCCF4E86-8BDF-4263-B68C-6FC1F3AA48DE}" dt="2023-01-05T06:45:43.532" v="3184" actId="478"/>
          <ac:spMkLst>
            <pc:docMk/>
            <pc:sldMk cId="3868031232" sldId="267"/>
            <ac:spMk id="19" creationId="{735ADE28-8DFF-4797-92F5-AF9663BD6F90}"/>
          </ac:spMkLst>
        </pc:spChg>
        <pc:spChg chg="add mod">
          <ac:chgData name="Divya Karuna" userId="367900e0-2546-4206-a905-1a72de16aa64" providerId="ADAL" clId="{BCCF4E86-8BDF-4263-B68C-6FC1F3AA48DE}" dt="2023-01-05T06:49:14.303" v="3234" actId="27636"/>
          <ac:spMkLst>
            <pc:docMk/>
            <pc:sldMk cId="3868031232" sldId="267"/>
            <ac:spMk id="20" creationId="{D8916236-D895-4E1F-A891-864C865D41A7}"/>
          </ac:spMkLst>
        </pc:spChg>
        <pc:spChg chg="add mod">
          <ac:chgData name="Divya Karuna" userId="367900e0-2546-4206-a905-1a72de16aa64" providerId="ADAL" clId="{BCCF4E86-8BDF-4263-B68C-6FC1F3AA48DE}" dt="2023-01-05T06:50:18.112" v="3264" actId="20577"/>
          <ac:spMkLst>
            <pc:docMk/>
            <pc:sldMk cId="3868031232" sldId="267"/>
            <ac:spMk id="24" creationId="{FEB1D77C-0FEF-4212-A2CB-CE97639BC6D9}"/>
          </ac:spMkLst>
        </pc:spChg>
        <pc:spChg chg="add mod">
          <ac:chgData name="Divya Karuna" userId="367900e0-2546-4206-a905-1a72de16aa64" providerId="ADAL" clId="{BCCF4E86-8BDF-4263-B68C-6FC1F3AA48DE}" dt="2023-01-05T06:47:39.266" v="3204" actId="1076"/>
          <ac:spMkLst>
            <pc:docMk/>
            <pc:sldMk cId="3868031232" sldId="267"/>
            <ac:spMk id="26" creationId="{FAF13499-DA70-433E-992E-FF8DEDB3559B}"/>
          </ac:spMkLst>
        </pc:spChg>
        <pc:picChg chg="del">
          <ac:chgData name="Divya Karuna" userId="367900e0-2546-4206-a905-1a72de16aa64" providerId="ADAL" clId="{BCCF4E86-8BDF-4263-B68C-6FC1F3AA48DE}" dt="2023-01-04T08:53:55.983" v="2077" actId="478"/>
          <ac:picMkLst>
            <pc:docMk/>
            <pc:sldMk cId="3868031232" sldId="267"/>
            <ac:picMk id="5" creationId="{1341FFAB-DDA9-49A9-B5D9-6349C899F946}"/>
          </ac:picMkLst>
        </pc:picChg>
        <pc:picChg chg="add mod">
          <ac:chgData name="Divya Karuna" userId="367900e0-2546-4206-a905-1a72de16aa64" providerId="ADAL" clId="{BCCF4E86-8BDF-4263-B68C-6FC1F3AA48DE}" dt="2023-01-05T06:48:26.392" v="3209" actId="14100"/>
          <ac:picMkLst>
            <pc:docMk/>
            <pc:sldMk cId="3868031232" sldId="267"/>
            <ac:picMk id="5" creationId="{1B27EAA0-ABA9-4C1D-AB6C-04CABDFA9D4D}"/>
          </ac:picMkLst>
        </pc:picChg>
        <pc:picChg chg="del">
          <ac:chgData name="Divya Karuna" userId="367900e0-2546-4206-a905-1a72de16aa64" providerId="ADAL" clId="{BCCF4E86-8BDF-4263-B68C-6FC1F3AA48DE}" dt="2023-01-04T08:53:48.259" v="2075" actId="478"/>
          <ac:picMkLst>
            <pc:docMk/>
            <pc:sldMk cId="3868031232" sldId="267"/>
            <ac:picMk id="6" creationId="{55294C57-A980-4B5B-A2EA-B05FF600CA1D}"/>
          </ac:picMkLst>
        </pc:picChg>
        <pc:picChg chg="add del mod">
          <ac:chgData name="Divya Karuna" userId="367900e0-2546-4206-a905-1a72de16aa64" providerId="ADAL" clId="{BCCF4E86-8BDF-4263-B68C-6FC1F3AA48DE}" dt="2023-01-05T06:45:56.690" v="3185" actId="478"/>
          <ac:picMkLst>
            <pc:docMk/>
            <pc:sldMk cId="3868031232" sldId="267"/>
            <ac:picMk id="7" creationId="{1AED6BBC-C579-4CCE-95C1-53541115AABE}"/>
          </ac:picMkLst>
        </pc:picChg>
        <pc:picChg chg="add mod">
          <ac:chgData name="Divya Karuna" userId="367900e0-2546-4206-a905-1a72de16aa64" providerId="ADAL" clId="{BCCF4E86-8BDF-4263-B68C-6FC1F3AA48DE}" dt="2023-01-05T06:51:14.116" v="3271" actId="14861"/>
          <ac:picMkLst>
            <pc:docMk/>
            <pc:sldMk cId="3868031232" sldId="267"/>
            <ac:picMk id="8" creationId="{4CAB1384-4801-4497-B936-E6F4777F0B96}"/>
          </ac:picMkLst>
        </pc:picChg>
        <pc:picChg chg="add mod">
          <ac:chgData name="Divya Karuna" userId="367900e0-2546-4206-a905-1a72de16aa64" providerId="ADAL" clId="{BCCF4E86-8BDF-4263-B68C-6FC1F3AA48DE}" dt="2023-01-05T06:51:08.657" v="3270" actId="14861"/>
          <ac:picMkLst>
            <pc:docMk/>
            <pc:sldMk cId="3868031232" sldId="267"/>
            <ac:picMk id="11" creationId="{14D288F3-C19F-4134-92B7-74FBA25320DD}"/>
          </ac:picMkLst>
        </pc:picChg>
        <pc:picChg chg="del">
          <ac:chgData name="Divya Karuna" userId="367900e0-2546-4206-a905-1a72de16aa64" providerId="ADAL" clId="{BCCF4E86-8BDF-4263-B68C-6FC1F3AA48DE}" dt="2023-01-04T08:53:53.385" v="2076" actId="478"/>
          <ac:picMkLst>
            <pc:docMk/>
            <pc:sldMk cId="3868031232" sldId="267"/>
            <ac:picMk id="11" creationId="{DC7FEBC1-81C5-4ED2-938E-105469CA97A0}"/>
          </ac:picMkLst>
        </pc:picChg>
        <pc:picChg chg="add del mod">
          <ac:chgData name="Divya Karuna" userId="367900e0-2546-4206-a905-1a72de16aa64" providerId="ADAL" clId="{BCCF4E86-8BDF-4263-B68C-6FC1F3AA48DE}" dt="2023-01-05T06:45:21.266" v="3176" actId="478"/>
          <ac:picMkLst>
            <pc:docMk/>
            <pc:sldMk cId="3868031232" sldId="267"/>
            <ac:picMk id="13" creationId="{CD74AD31-0367-485D-AC7D-18E7EE785D3D}"/>
          </ac:picMkLst>
        </pc:picChg>
        <pc:picChg chg="add del mod">
          <ac:chgData name="Divya Karuna" userId="367900e0-2546-4206-a905-1a72de16aa64" providerId="ADAL" clId="{BCCF4E86-8BDF-4263-B68C-6FC1F3AA48DE}" dt="2023-01-04T10:39:38.390" v="2094" actId="478"/>
          <ac:picMkLst>
            <pc:docMk/>
            <pc:sldMk cId="3868031232" sldId="267"/>
            <ac:picMk id="15" creationId="{06579EBB-EC7E-45D3-B61C-EED37C46443B}"/>
          </ac:picMkLst>
        </pc:picChg>
        <pc:picChg chg="add mod">
          <ac:chgData name="Divya Karuna" userId="367900e0-2546-4206-a905-1a72de16aa64" providerId="ADAL" clId="{BCCF4E86-8BDF-4263-B68C-6FC1F3AA48DE}" dt="2023-01-05T06:51:21.139" v="3272" actId="1076"/>
          <ac:picMkLst>
            <pc:docMk/>
            <pc:sldMk cId="3868031232" sldId="267"/>
            <ac:picMk id="15" creationId="{B7D0E362-0D58-42B3-8FFE-17F5417D05CB}"/>
          </ac:picMkLst>
        </pc:picChg>
        <pc:picChg chg="add del">
          <ac:chgData name="Divya Karuna" userId="367900e0-2546-4206-a905-1a72de16aa64" providerId="ADAL" clId="{BCCF4E86-8BDF-4263-B68C-6FC1F3AA48DE}" dt="2023-01-04T10:39:29.246" v="2092" actId="478"/>
          <ac:picMkLst>
            <pc:docMk/>
            <pc:sldMk cId="3868031232" sldId="267"/>
            <ac:picMk id="17" creationId="{00F62B62-D2B1-4637-A09B-1D5E11E22A18}"/>
          </ac:picMkLst>
        </pc:picChg>
        <pc:picChg chg="add mod">
          <ac:chgData name="Divya Karuna" userId="367900e0-2546-4206-a905-1a72de16aa64" providerId="ADAL" clId="{BCCF4E86-8BDF-4263-B68C-6FC1F3AA48DE}" dt="2023-01-05T06:50:59.071" v="3268" actId="14861"/>
          <ac:picMkLst>
            <pc:docMk/>
            <pc:sldMk cId="3868031232" sldId="267"/>
            <ac:picMk id="17" creationId="{278836AD-90C9-4532-A26D-685972C30685}"/>
          </ac:picMkLst>
        </pc:picChg>
        <pc:picChg chg="add del mod">
          <ac:chgData name="Divya Karuna" userId="367900e0-2546-4206-a905-1a72de16aa64" providerId="ADAL" clId="{BCCF4E86-8BDF-4263-B68C-6FC1F3AA48DE}" dt="2023-01-05T06:45:21.983" v="3177" actId="478"/>
          <ac:picMkLst>
            <pc:docMk/>
            <pc:sldMk cId="3868031232" sldId="267"/>
            <ac:picMk id="21" creationId="{DA40CB82-DA16-43A4-B781-8E5E0A090CAE}"/>
          </ac:picMkLst>
        </pc:picChg>
        <pc:picChg chg="add del mod">
          <ac:chgData name="Divya Karuna" userId="367900e0-2546-4206-a905-1a72de16aa64" providerId="ADAL" clId="{BCCF4E86-8BDF-4263-B68C-6FC1F3AA48DE}" dt="2023-01-05T06:45:22.527" v="3178" actId="478"/>
          <ac:picMkLst>
            <pc:docMk/>
            <pc:sldMk cId="3868031232" sldId="267"/>
            <ac:picMk id="23" creationId="{04991712-D9B5-417C-8E56-498CA0636EC0}"/>
          </ac:picMkLst>
        </pc:picChg>
        <pc:picChg chg="add del mod">
          <ac:chgData name="Divya Karuna" userId="367900e0-2546-4206-a905-1a72de16aa64" providerId="ADAL" clId="{BCCF4E86-8BDF-4263-B68C-6FC1F3AA48DE}" dt="2023-01-05T06:45:25.567" v="3179" actId="478"/>
          <ac:picMkLst>
            <pc:docMk/>
            <pc:sldMk cId="3868031232" sldId="267"/>
            <ac:picMk id="25" creationId="{93E30066-8C77-4924-841B-87BA0A68A863}"/>
          </ac:picMkLst>
        </pc:picChg>
        <pc:picChg chg="add del mod">
          <ac:chgData name="Divya Karuna" userId="367900e0-2546-4206-a905-1a72de16aa64" providerId="ADAL" clId="{BCCF4E86-8BDF-4263-B68C-6FC1F3AA48DE}" dt="2023-01-05T06:45:31.447" v="3181" actId="478"/>
          <ac:picMkLst>
            <pc:docMk/>
            <pc:sldMk cId="3868031232" sldId="267"/>
            <ac:picMk id="28" creationId="{B560C23A-1846-4032-B893-51CC965D5163}"/>
          </ac:picMkLst>
        </pc:picChg>
      </pc:sldChg>
      <pc:sldChg chg="addSp modSp add mod ord setBg addAnim">
        <pc:chgData name="Divya Karuna" userId="367900e0-2546-4206-a905-1a72de16aa64" providerId="ADAL" clId="{BCCF4E86-8BDF-4263-B68C-6FC1F3AA48DE}" dt="2023-01-04T08:43:23.506" v="1996" actId="255"/>
        <pc:sldMkLst>
          <pc:docMk/>
          <pc:sldMk cId="1717303095" sldId="268"/>
        </pc:sldMkLst>
        <pc:spChg chg="mod">
          <ac:chgData name="Divya Karuna" userId="367900e0-2546-4206-a905-1a72de16aa64" providerId="ADAL" clId="{BCCF4E86-8BDF-4263-B68C-6FC1F3AA48DE}" dt="2023-01-04T08:43:03.692" v="1989" actId="962"/>
          <ac:spMkLst>
            <pc:docMk/>
            <pc:sldMk cId="1717303095" sldId="268"/>
            <ac:spMk id="2" creationId="{8D9CC8A0-4787-432C-AA28-28F62A6D63A8}"/>
          </ac:spMkLst>
        </pc:spChg>
        <pc:spChg chg="mod">
          <ac:chgData name="Divya Karuna" userId="367900e0-2546-4206-a905-1a72de16aa64" providerId="ADAL" clId="{BCCF4E86-8BDF-4263-B68C-6FC1F3AA48DE}" dt="2023-01-04T08:42:44.436" v="1985" actId="26606"/>
          <ac:spMkLst>
            <pc:docMk/>
            <pc:sldMk cId="1717303095" sldId="268"/>
            <ac:spMk id="4" creationId="{9D00C674-5AAD-416A-8B7E-6891E946E7CD}"/>
          </ac:spMkLst>
        </pc:spChg>
        <pc:spChg chg="add">
          <ac:chgData name="Divya Karuna" userId="367900e0-2546-4206-a905-1a72de16aa64" providerId="ADAL" clId="{BCCF4E86-8BDF-4263-B68C-6FC1F3AA48DE}" dt="2023-01-04T08:42:44.436" v="1985" actId="26606"/>
          <ac:spMkLst>
            <pc:docMk/>
            <pc:sldMk cId="1717303095" sldId="268"/>
            <ac:spMk id="13" creationId="{A061BA2E-A388-41C5-B73A-B0FEB6B1029D}"/>
          </ac:spMkLst>
        </pc:spChg>
        <pc:spChg chg="add mod">
          <ac:chgData name="Divya Karuna" userId="367900e0-2546-4206-a905-1a72de16aa64" providerId="ADAL" clId="{BCCF4E86-8BDF-4263-B68C-6FC1F3AA48DE}" dt="2023-01-04T08:43:23.506" v="1996" actId="255"/>
          <ac:spMkLst>
            <pc:docMk/>
            <pc:sldMk cId="1717303095" sldId="268"/>
            <ac:spMk id="14" creationId="{DB92EA76-C357-4012-B4D8-F907DF0DC473}"/>
          </ac:spMkLst>
        </pc:spChg>
        <pc:spChg chg="add">
          <ac:chgData name="Divya Karuna" userId="367900e0-2546-4206-a905-1a72de16aa64" providerId="ADAL" clId="{BCCF4E86-8BDF-4263-B68C-6FC1F3AA48DE}" dt="2023-01-04T08:42:44.436" v="1985" actId="26606"/>
          <ac:spMkLst>
            <pc:docMk/>
            <pc:sldMk cId="1717303095" sldId="268"/>
            <ac:spMk id="15" creationId="{76E192A2-3ED3-4081-8A86-A22B5114178F}"/>
          </ac:spMkLst>
        </pc:spChg>
        <pc:spChg chg="add">
          <ac:chgData name="Divya Karuna" userId="367900e0-2546-4206-a905-1a72de16aa64" providerId="ADAL" clId="{BCCF4E86-8BDF-4263-B68C-6FC1F3AA48DE}" dt="2023-01-04T08:42:44.436" v="1985" actId="26606"/>
          <ac:spMkLst>
            <pc:docMk/>
            <pc:sldMk cId="1717303095" sldId="268"/>
            <ac:spMk id="17" creationId="{79F40191-0F44-4FD1-82CC-ACB507C14BE6}"/>
          </ac:spMkLst>
        </pc:spChg>
        <pc:picChg chg="mod ord">
          <ac:chgData name="Divya Karuna" userId="367900e0-2546-4206-a905-1a72de16aa64" providerId="ADAL" clId="{BCCF4E86-8BDF-4263-B68C-6FC1F3AA48DE}" dt="2023-01-04T08:43:04.611" v="1990" actId="27614"/>
          <ac:picMkLst>
            <pc:docMk/>
            <pc:sldMk cId="1717303095" sldId="268"/>
            <ac:picMk id="3" creationId="{573E7478-5961-4B6A-B026-49AF3E81F910}"/>
          </ac:picMkLst>
        </pc:picChg>
        <pc:picChg chg="add mod ord">
          <ac:chgData name="Divya Karuna" userId="367900e0-2546-4206-a905-1a72de16aa64" providerId="ADAL" clId="{BCCF4E86-8BDF-4263-B68C-6FC1F3AA48DE}" dt="2023-01-04T08:43:03.692" v="1988" actId="27614"/>
          <ac:picMkLst>
            <pc:docMk/>
            <pc:sldMk cId="1717303095" sldId="268"/>
            <ac:picMk id="6" creationId="{15FD2626-DB3C-4C29-8257-CBB66433DC04}"/>
          </ac:picMkLst>
        </pc:picChg>
        <pc:picChg chg="add mod ord">
          <ac:chgData name="Divya Karuna" userId="367900e0-2546-4206-a905-1a72de16aa64" providerId="ADAL" clId="{BCCF4E86-8BDF-4263-B68C-6FC1F3AA48DE}" dt="2023-01-04T08:43:04.612" v="1991" actId="962"/>
          <ac:picMkLst>
            <pc:docMk/>
            <pc:sldMk cId="1717303095" sldId="268"/>
            <ac:picMk id="8" creationId="{524BE0F6-A393-4EE0-9666-42EA99E91665}"/>
          </ac:picMkLst>
        </pc:picChg>
      </pc:sldChg>
      <pc:sldChg chg="addSp delSp modSp add mod">
        <pc:chgData name="Divya Karuna" userId="367900e0-2546-4206-a905-1a72de16aa64" providerId="ADAL" clId="{BCCF4E86-8BDF-4263-B68C-6FC1F3AA48DE}" dt="2023-01-05T08:05:29.392" v="3735" actId="1076"/>
        <pc:sldMkLst>
          <pc:docMk/>
          <pc:sldMk cId="491053175" sldId="269"/>
        </pc:sldMkLst>
        <pc:spChg chg="mod">
          <ac:chgData name="Divya Karuna" userId="367900e0-2546-4206-a905-1a72de16aa64" providerId="ADAL" clId="{BCCF4E86-8BDF-4263-B68C-6FC1F3AA48DE}" dt="2023-01-05T07:00:41.303" v="3350" actId="20577"/>
          <ac:spMkLst>
            <pc:docMk/>
            <pc:sldMk cId="491053175" sldId="269"/>
            <ac:spMk id="2" creationId="{B7BD07DE-3805-4817-8661-83F30FB604DB}"/>
          </ac:spMkLst>
        </pc:spChg>
        <pc:spChg chg="del mod">
          <ac:chgData name="Divya Karuna" userId="367900e0-2546-4206-a905-1a72de16aa64" providerId="ADAL" clId="{BCCF4E86-8BDF-4263-B68C-6FC1F3AA48DE}" dt="2023-01-05T07:00:47.861" v="3355" actId="478"/>
          <ac:spMkLst>
            <pc:docMk/>
            <pc:sldMk cId="491053175" sldId="269"/>
            <ac:spMk id="18" creationId="{5DE0AF93-E798-49A8-B9F5-4E240D081D1F}"/>
          </ac:spMkLst>
        </pc:spChg>
        <pc:spChg chg="del mod">
          <ac:chgData name="Divya Karuna" userId="367900e0-2546-4206-a905-1a72de16aa64" providerId="ADAL" clId="{BCCF4E86-8BDF-4263-B68C-6FC1F3AA48DE}" dt="2023-01-05T07:15:51.592" v="3370" actId="478"/>
          <ac:spMkLst>
            <pc:docMk/>
            <pc:sldMk cId="491053175" sldId="269"/>
            <ac:spMk id="19" creationId="{735ADE28-8DFF-4797-92F5-AF9663BD6F90}"/>
          </ac:spMkLst>
        </pc:spChg>
        <pc:spChg chg="add mod">
          <ac:chgData name="Divya Karuna" userId="367900e0-2546-4206-a905-1a72de16aa64" providerId="ADAL" clId="{BCCF4E86-8BDF-4263-B68C-6FC1F3AA48DE}" dt="2023-01-05T07:56:17.559" v="3687" actId="1076"/>
          <ac:spMkLst>
            <pc:docMk/>
            <pc:sldMk cId="491053175" sldId="269"/>
            <ac:spMk id="21" creationId="{B6B9CB18-1B2F-409A-95FC-CAEBA16CB89D}"/>
          </ac:spMkLst>
        </pc:spChg>
        <pc:spChg chg="add del mod">
          <ac:chgData name="Divya Karuna" userId="367900e0-2546-4206-a905-1a72de16aa64" providerId="ADAL" clId="{BCCF4E86-8BDF-4263-B68C-6FC1F3AA48DE}" dt="2023-01-05T07:38:43.768" v="3527" actId="478"/>
          <ac:spMkLst>
            <pc:docMk/>
            <pc:sldMk cId="491053175" sldId="269"/>
            <ac:spMk id="22" creationId="{6C281C33-8E35-404B-921E-134855A41EF9}"/>
          </ac:spMkLst>
        </pc:spChg>
        <pc:spChg chg="add mod">
          <ac:chgData name="Divya Karuna" userId="367900e0-2546-4206-a905-1a72de16aa64" providerId="ADAL" clId="{BCCF4E86-8BDF-4263-B68C-6FC1F3AA48DE}" dt="2023-01-05T08:05:29.392" v="3735" actId="1076"/>
          <ac:spMkLst>
            <pc:docMk/>
            <pc:sldMk cId="491053175" sldId="269"/>
            <ac:spMk id="24" creationId="{CF62971A-15A6-4F20-834A-0F69FAC662B3}"/>
          </ac:spMkLst>
        </pc:spChg>
        <pc:spChg chg="add del mod">
          <ac:chgData name="Divya Karuna" userId="367900e0-2546-4206-a905-1a72de16aa64" providerId="ADAL" clId="{BCCF4E86-8BDF-4263-B68C-6FC1F3AA48DE}" dt="2023-01-04T11:09:19.322" v="2454" actId="478"/>
          <ac:spMkLst>
            <pc:docMk/>
            <pc:sldMk cId="491053175" sldId="269"/>
            <ac:spMk id="24" creationId="{E927C8C3-9A34-4169-9084-633CAD252C4B}"/>
          </ac:spMkLst>
        </pc:spChg>
        <pc:spChg chg="mod">
          <ac:chgData name="Divya Karuna" userId="367900e0-2546-4206-a905-1a72de16aa64" providerId="ADAL" clId="{BCCF4E86-8BDF-4263-B68C-6FC1F3AA48DE}" dt="2023-01-05T07:15:58.703" v="3372" actId="1076"/>
          <ac:spMkLst>
            <pc:docMk/>
            <pc:sldMk cId="491053175" sldId="269"/>
            <ac:spMk id="26" creationId="{FAF13499-DA70-433E-992E-FF8DEDB3559B}"/>
          </ac:spMkLst>
        </pc:spChg>
        <pc:spChg chg="add mod">
          <ac:chgData name="Divya Karuna" userId="367900e0-2546-4206-a905-1a72de16aa64" providerId="ADAL" clId="{BCCF4E86-8BDF-4263-B68C-6FC1F3AA48DE}" dt="2023-01-05T08:05:19.740" v="3733" actId="1076"/>
          <ac:spMkLst>
            <pc:docMk/>
            <pc:sldMk cId="491053175" sldId="269"/>
            <ac:spMk id="29" creationId="{8EF26D5C-B4B8-4AC1-A13A-9AD784F2E000}"/>
          </ac:spMkLst>
        </pc:spChg>
        <pc:spChg chg="add mod">
          <ac:chgData name="Divya Karuna" userId="367900e0-2546-4206-a905-1a72de16aa64" providerId="ADAL" clId="{BCCF4E86-8BDF-4263-B68C-6FC1F3AA48DE}" dt="2023-01-05T08:05:25.229" v="3734" actId="1076"/>
          <ac:spMkLst>
            <pc:docMk/>
            <pc:sldMk cId="491053175" sldId="269"/>
            <ac:spMk id="33" creationId="{68F9D9C8-E046-4C76-893F-4FBFA3D7B338}"/>
          </ac:spMkLst>
        </pc:spChg>
        <pc:picChg chg="add del mod">
          <ac:chgData name="Divya Karuna" userId="367900e0-2546-4206-a905-1a72de16aa64" providerId="ADAL" clId="{BCCF4E86-8BDF-4263-B68C-6FC1F3AA48DE}" dt="2023-01-05T07:14:47.260" v="3360" actId="478"/>
          <ac:picMkLst>
            <pc:docMk/>
            <pc:sldMk cId="491053175" sldId="269"/>
            <ac:picMk id="5" creationId="{B0C8EAF4-B0E7-4F6D-BFA0-E5375238B686}"/>
          </ac:picMkLst>
        </pc:picChg>
        <pc:picChg chg="add mod">
          <ac:chgData name="Divya Karuna" userId="367900e0-2546-4206-a905-1a72de16aa64" providerId="ADAL" clId="{BCCF4E86-8BDF-4263-B68C-6FC1F3AA48DE}" dt="2023-01-05T07:56:23.064" v="3690" actId="1076"/>
          <ac:picMkLst>
            <pc:docMk/>
            <pc:sldMk cId="491053175" sldId="269"/>
            <ac:picMk id="6" creationId="{70B43794-AA49-4805-8749-C4B2D2141DC6}"/>
          </ac:picMkLst>
        </pc:picChg>
        <pc:picChg chg="del">
          <ac:chgData name="Divya Karuna" userId="367900e0-2546-4206-a905-1a72de16aa64" providerId="ADAL" clId="{BCCF4E86-8BDF-4263-B68C-6FC1F3AA48DE}" dt="2023-01-04T10:56:20.490" v="2306" actId="478"/>
          <ac:picMkLst>
            <pc:docMk/>
            <pc:sldMk cId="491053175" sldId="269"/>
            <ac:picMk id="7" creationId="{1AED6BBC-C579-4CCE-95C1-53541115AABE}"/>
          </ac:picMkLst>
        </pc:picChg>
        <pc:picChg chg="add del mod">
          <ac:chgData name="Divya Karuna" userId="367900e0-2546-4206-a905-1a72de16aa64" providerId="ADAL" clId="{BCCF4E86-8BDF-4263-B68C-6FC1F3AA48DE}" dt="2023-01-05T07:00:49.676" v="3356" actId="478"/>
          <ac:picMkLst>
            <pc:docMk/>
            <pc:sldMk cId="491053175" sldId="269"/>
            <ac:picMk id="8" creationId="{314FF9FF-1113-48B1-AE4B-00570F9D0B90}"/>
          </ac:picMkLst>
        </pc:picChg>
        <pc:picChg chg="add mod">
          <ac:chgData name="Divya Karuna" userId="367900e0-2546-4206-a905-1a72de16aa64" providerId="ADAL" clId="{BCCF4E86-8BDF-4263-B68C-6FC1F3AA48DE}" dt="2023-01-05T08:05:02.066" v="3731" actId="1076"/>
          <ac:picMkLst>
            <pc:docMk/>
            <pc:sldMk cId="491053175" sldId="269"/>
            <ac:picMk id="10" creationId="{8D4BC1EF-A9CF-4BC9-91EF-97F8FFA0A525}"/>
          </ac:picMkLst>
        </pc:picChg>
        <pc:picChg chg="add del mod">
          <ac:chgData name="Divya Karuna" userId="367900e0-2546-4206-a905-1a72de16aa64" providerId="ADAL" clId="{BCCF4E86-8BDF-4263-B68C-6FC1F3AA48DE}" dt="2023-01-05T07:00:50.195" v="3357" actId="478"/>
          <ac:picMkLst>
            <pc:docMk/>
            <pc:sldMk cId="491053175" sldId="269"/>
            <ac:picMk id="11" creationId="{2A9A1635-1639-402A-AF7E-9DD33932F68B}"/>
          </ac:picMkLst>
        </pc:picChg>
        <pc:picChg chg="add del mod">
          <ac:chgData name="Divya Karuna" userId="367900e0-2546-4206-a905-1a72de16aa64" providerId="ADAL" clId="{BCCF4E86-8BDF-4263-B68C-6FC1F3AA48DE}" dt="2023-01-05T07:55:21.893" v="3673" actId="478"/>
          <ac:picMkLst>
            <pc:docMk/>
            <pc:sldMk cId="491053175" sldId="269"/>
            <ac:picMk id="13" creationId="{78436619-DFFD-4996-AE1C-1E367A777171}"/>
          </ac:picMkLst>
        </pc:picChg>
        <pc:picChg chg="del">
          <ac:chgData name="Divya Karuna" userId="367900e0-2546-4206-a905-1a72de16aa64" providerId="ADAL" clId="{BCCF4E86-8BDF-4263-B68C-6FC1F3AA48DE}" dt="2023-01-04T10:59:42.152" v="2327" actId="478"/>
          <ac:picMkLst>
            <pc:docMk/>
            <pc:sldMk cId="491053175" sldId="269"/>
            <ac:picMk id="13" creationId="{CD74AD31-0367-485D-AC7D-18E7EE785D3D}"/>
          </ac:picMkLst>
        </pc:picChg>
        <pc:picChg chg="add del mod">
          <ac:chgData name="Divya Karuna" userId="367900e0-2546-4206-a905-1a72de16aa64" providerId="ADAL" clId="{BCCF4E86-8BDF-4263-B68C-6FC1F3AA48DE}" dt="2023-01-05T07:00:51.649" v="3359" actId="478"/>
          <ac:picMkLst>
            <pc:docMk/>
            <pc:sldMk cId="491053175" sldId="269"/>
            <ac:picMk id="14" creationId="{81D6FF10-4333-4A87-8B20-263BFCA300EF}"/>
          </ac:picMkLst>
        </pc:picChg>
        <pc:picChg chg="add del mod">
          <ac:chgData name="Divya Karuna" userId="367900e0-2546-4206-a905-1a72de16aa64" providerId="ADAL" clId="{BCCF4E86-8BDF-4263-B68C-6FC1F3AA48DE}" dt="2023-01-04T11:03:52.161" v="2356" actId="478"/>
          <ac:picMkLst>
            <pc:docMk/>
            <pc:sldMk cId="491053175" sldId="269"/>
            <ac:picMk id="16" creationId="{836CF933-2BD6-48B1-916D-B7F1759FD3C1}"/>
          </ac:picMkLst>
        </pc:picChg>
        <pc:picChg chg="add mod">
          <ac:chgData name="Divya Karuna" userId="367900e0-2546-4206-a905-1a72de16aa64" providerId="ADAL" clId="{BCCF4E86-8BDF-4263-B68C-6FC1F3AA48DE}" dt="2023-01-05T08:04:52.915" v="3729" actId="1076"/>
          <ac:picMkLst>
            <pc:docMk/>
            <pc:sldMk cId="491053175" sldId="269"/>
            <ac:picMk id="16" creationId="{CECB16F9-EC09-4977-BD3E-C0DCA3F34CD7}"/>
          </ac:picMkLst>
        </pc:picChg>
        <pc:picChg chg="add del mod">
          <ac:chgData name="Divya Karuna" userId="367900e0-2546-4206-a905-1a72de16aa64" providerId="ADAL" clId="{BCCF4E86-8BDF-4263-B68C-6FC1F3AA48DE}" dt="2023-01-05T07:00:50.892" v="3358" actId="478"/>
          <ac:picMkLst>
            <pc:docMk/>
            <pc:sldMk cId="491053175" sldId="269"/>
            <ac:picMk id="20" creationId="{1EB9A2CA-D8BE-4BE7-BB31-B861C0795212}"/>
          </ac:picMkLst>
        </pc:picChg>
        <pc:picChg chg="del">
          <ac:chgData name="Divya Karuna" userId="367900e0-2546-4206-a905-1a72de16aa64" providerId="ADAL" clId="{BCCF4E86-8BDF-4263-B68C-6FC1F3AA48DE}" dt="2023-01-04T10:59:40.861" v="2326" actId="478"/>
          <ac:picMkLst>
            <pc:docMk/>
            <pc:sldMk cId="491053175" sldId="269"/>
            <ac:picMk id="21" creationId="{DA40CB82-DA16-43A4-B781-8E5E0A090CAE}"/>
          </ac:picMkLst>
        </pc:picChg>
        <pc:picChg chg="del">
          <ac:chgData name="Divya Karuna" userId="367900e0-2546-4206-a905-1a72de16aa64" providerId="ADAL" clId="{BCCF4E86-8BDF-4263-B68C-6FC1F3AA48DE}" dt="2023-01-04T10:59:39.333" v="2325" actId="478"/>
          <ac:picMkLst>
            <pc:docMk/>
            <pc:sldMk cId="491053175" sldId="269"/>
            <ac:picMk id="23" creationId="{04991712-D9B5-417C-8E56-498CA0636EC0}"/>
          </ac:picMkLst>
        </pc:picChg>
        <pc:picChg chg="add del mod">
          <ac:chgData name="Divya Karuna" userId="367900e0-2546-4206-a905-1a72de16aa64" providerId="ADAL" clId="{BCCF4E86-8BDF-4263-B68C-6FC1F3AA48DE}" dt="2023-01-05T07:56:07.079" v="3683" actId="478"/>
          <ac:picMkLst>
            <pc:docMk/>
            <pc:sldMk cId="491053175" sldId="269"/>
            <ac:picMk id="23" creationId="{309D9B3C-5E02-499F-A02D-0A97AE025CCD}"/>
          </ac:picMkLst>
        </pc:picChg>
        <pc:picChg chg="del mod">
          <ac:chgData name="Divya Karuna" userId="367900e0-2546-4206-a905-1a72de16aa64" providerId="ADAL" clId="{BCCF4E86-8BDF-4263-B68C-6FC1F3AA48DE}" dt="2023-01-04T10:59:45.898" v="2330" actId="478"/>
          <ac:picMkLst>
            <pc:docMk/>
            <pc:sldMk cId="491053175" sldId="269"/>
            <ac:picMk id="25" creationId="{93E30066-8C77-4924-841B-87BA0A68A863}"/>
          </ac:picMkLst>
        </pc:picChg>
        <pc:picChg chg="add del mod">
          <ac:chgData name="Divya Karuna" userId="367900e0-2546-4206-a905-1a72de16aa64" providerId="ADAL" clId="{BCCF4E86-8BDF-4263-B68C-6FC1F3AA48DE}" dt="2023-01-05T07:00:44.625" v="3351" actId="478"/>
          <ac:picMkLst>
            <pc:docMk/>
            <pc:sldMk cId="491053175" sldId="269"/>
            <ac:picMk id="27" creationId="{73BCEBF3-A59A-4160-96D1-E142AAB1B63F}"/>
          </ac:picMkLst>
        </pc:picChg>
        <pc:picChg chg="add mod">
          <ac:chgData name="Divya Karuna" userId="367900e0-2546-4206-a905-1a72de16aa64" providerId="ADAL" clId="{BCCF4E86-8BDF-4263-B68C-6FC1F3AA48DE}" dt="2023-01-05T07:58:09.409" v="3696" actId="14861"/>
          <ac:picMkLst>
            <pc:docMk/>
            <pc:sldMk cId="491053175" sldId="269"/>
            <ac:picMk id="28" creationId="{8195141B-2DC1-4BF6-9CE9-71407D89BB33}"/>
          </ac:picMkLst>
        </pc:picChg>
        <pc:picChg chg="del">
          <ac:chgData name="Divya Karuna" userId="367900e0-2546-4206-a905-1a72de16aa64" providerId="ADAL" clId="{BCCF4E86-8BDF-4263-B68C-6FC1F3AA48DE}" dt="2023-01-04T10:59:44.204" v="2328" actId="478"/>
          <ac:picMkLst>
            <pc:docMk/>
            <pc:sldMk cId="491053175" sldId="269"/>
            <ac:picMk id="28" creationId="{B560C23A-1846-4032-B893-51CC965D5163}"/>
          </ac:picMkLst>
        </pc:picChg>
        <pc:picChg chg="add del mod">
          <ac:chgData name="Divya Karuna" userId="367900e0-2546-4206-a905-1a72de16aa64" providerId="ADAL" clId="{BCCF4E86-8BDF-4263-B68C-6FC1F3AA48DE}" dt="2023-01-05T07:00:45.350" v="3352" actId="478"/>
          <ac:picMkLst>
            <pc:docMk/>
            <pc:sldMk cId="491053175" sldId="269"/>
            <ac:picMk id="30" creationId="{05044DDB-CEBE-4A01-870F-72B85C1B2262}"/>
          </ac:picMkLst>
        </pc:picChg>
        <pc:picChg chg="add del mod">
          <ac:chgData name="Divya Karuna" userId="367900e0-2546-4206-a905-1a72de16aa64" providerId="ADAL" clId="{BCCF4E86-8BDF-4263-B68C-6FC1F3AA48DE}" dt="2023-01-05T07:00:46.352" v="3353" actId="478"/>
          <ac:picMkLst>
            <pc:docMk/>
            <pc:sldMk cId="491053175" sldId="269"/>
            <ac:picMk id="32" creationId="{E3DB9089-287B-432B-9A1A-D68C5D17C3AB}"/>
          </ac:picMkLst>
        </pc:picChg>
        <pc:picChg chg="add del mod">
          <ac:chgData name="Divya Karuna" userId="367900e0-2546-4206-a905-1a72de16aa64" providerId="ADAL" clId="{BCCF4E86-8BDF-4263-B68C-6FC1F3AA48DE}" dt="2023-01-05T08:03:14.221" v="3697" actId="478"/>
          <ac:picMkLst>
            <pc:docMk/>
            <pc:sldMk cId="491053175" sldId="269"/>
            <ac:picMk id="34" creationId="{20AFA591-834D-4019-87BA-3460E994F494}"/>
          </ac:picMkLst>
        </pc:picChg>
        <pc:picChg chg="add mod">
          <ac:chgData name="Divya Karuna" userId="367900e0-2546-4206-a905-1a72de16aa64" providerId="ADAL" clId="{BCCF4E86-8BDF-4263-B68C-6FC1F3AA48DE}" dt="2023-01-05T08:05:09.634" v="3732" actId="1076"/>
          <ac:picMkLst>
            <pc:docMk/>
            <pc:sldMk cId="491053175" sldId="269"/>
            <ac:picMk id="36" creationId="{5FFA16C7-5F3C-41A8-9B00-8F5C2FF30777}"/>
          </ac:picMkLst>
        </pc:picChg>
      </pc:sldChg>
      <pc:sldChg chg="addSp delSp modSp add mod">
        <pc:chgData name="Divya Karuna" userId="367900e0-2546-4206-a905-1a72de16aa64" providerId="ADAL" clId="{BCCF4E86-8BDF-4263-B68C-6FC1F3AA48DE}" dt="2023-01-05T08:25:24.500" v="3876" actId="1076"/>
        <pc:sldMkLst>
          <pc:docMk/>
          <pc:sldMk cId="2870986220" sldId="270"/>
        </pc:sldMkLst>
        <pc:spChg chg="mod">
          <ac:chgData name="Divya Karuna" userId="367900e0-2546-4206-a905-1a72de16aa64" providerId="ADAL" clId="{BCCF4E86-8BDF-4263-B68C-6FC1F3AA48DE}" dt="2023-01-05T07:25:43.583" v="3448" actId="108"/>
          <ac:spMkLst>
            <pc:docMk/>
            <pc:sldMk cId="2870986220" sldId="270"/>
            <ac:spMk id="2" creationId="{B7BD07DE-3805-4817-8661-83F30FB604DB}"/>
          </ac:spMkLst>
        </pc:spChg>
        <pc:spChg chg="add mod">
          <ac:chgData name="Divya Karuna" userId="367900e0-2546-4206-a905-1a72de16aa64" providerId="ADAL" clId="{BCCF4E86-8BDF-4263-B68C-6FC1F3AA48DE}" dt="2023-01-05T08:24:51.998" v="3871" actId="1076"/>
          <ac:spMkLst>
            <pc:docMk/>
            <pc:sldMk cId="2870986220" sldId="270"/>
            <ac:spMk id="14" creationId="{150E6D6D-E408-47AE-96AA-AAA9DC74D862}"/>
          </ac:spMkLst>
        </pc:spChg>
        <pc:spChg chg="add mod">
          <ac:chgData name="Divya Karuna" userId="367900e0-2546-4206-a905-1a72de16aa64" providerId="ADAL" clId="{BCCF4E86-8BDF-4263-B68C-6FC1F3AA48DE}" dt="2023-01-05T08:10:12.551" v="3763" actId="1076"/>
          <ac:spMkLst>
            <pc:docMk/>
            <pc:sldMk cId="2870986220" sldId="270"/>
            <ac:spMk id="15" creationId="{F8750661-2484-4C4D-AD8E-1080A9DB0184}"/>
          </ac:spMkLst>
        </pc:spChg>
        <pc:spChg chg="del mod">
          <ac:chgData name="Divya Karuna" userId="367900e0-2546-4206-a905-1a72de16aa64" providerId="ADAL" clId="{BCCF4E86-8BDF-4263-B68C-6FC1F3AA48DE}" dt="2023-01-05T07:25:48.141" v="3450" actId="478"/>
          <ac:spMkLst>
            <pc:docMk/>
            <pc:sldMk cId="2870986220" sldId="270"/>
            <ac:spMk id="18" creationId="{5DE0AF93-E798-49A8-B9F5-4E240D081D1F}"/>
          </ac:spMkLst>
        </pc:spChg>
        <pc:spChg chg="del">
          <ac:chgData name="Divya Karuna" userId="367900e0-2546-4206-a905-1a72de16aa64" providerId="ADAL" clId="{BCCF4E86-8BDF-4263-B68C-6FC1F3AA48DE}" dt="2023-01-04T12:28:18.606" v="2504" actId="478"/>
          <ac:spMkLst>
            <pc:docMk/>
            <pc:sldMk cId="2870986220" sldId="270"/>
            <ac:spMk id="19" creationId="{735ADE28-8DFF-4797-92F5-AF9663BD6F90}"/>
          </ac:spMkLst>
        </pc:spChg>
        <pc:spChg chg="add mod">
          <ac:chgData name="Divya Karuna" userId="367900e0-2546-4206-a905-1a72de16aa64" providerId="ADAL" clId="{BCCF4E86-8BDF-4263-B68C-6FC1F3AA48DE}" dt="2023-01-05T08:10:41.010" v="3790" actId="6549"/>
          <ac:spMkLst>
            <pc:docMk/>
            <pc:sldMk cId="2870986220" sldId="270"/>
            <ac:spMk id="20" creationId="{F49DF1DE-A039-4350-AE4E-7E28545C712D}"/>
          </ac:spMkLst>
        </pc:spChg>
        <pc:spChg chg="del">
          <ac:chgData name="Divya Karuna" userId="367900e0-2546-4206-a905-1a72de16aa64" providerId="ADAL" clId="{BCCF4E86-8BDF-4263-B68C-6FC1F3AA48DE}" dt="2023-01-05T07:25:46.813" v="3449" actId="478"/>
          <ac:spMkLst>
            <pc:docMk/>
            <pc:sldMk cId="2870986220" sldId="270"/>
            <ac:spMk id="26" creationId="{FAF13499-DA70-433E-992E-FF8DEDB3559B}"/>
          </ac:spMkLst>
        </pc:spChg>
        <pc:picChg chg="add mod">
          <ac:chgData name="Divya Karuna" userId="367900e0-2546-4206-a905-1a72de16aa64" providerId="ADAL" clId="{BCCF4E86-8BDF-4263-B68C-6FC1F3AA48DE}" dt="2023-01-05T08:24:45.629" v="3869" actId="1076"/>
          <ac:picMkLst>
            <pc:docMk/>
            <pc:sldMk cId="2870986220" sldId="270"/>
            <ac:picMk id="5" creationId="{9D4DCB80-1FA4-45E5-B0F2-0D8196DE6C53}"/>
          </ac:picMkLst>
        </pc:picChg>
        <pc:picChg chg="del">
          <ac:chgData name="Divya Karuna" userId="367900e0-2546-4206-a905-1a72de16aa64" providerId="ADAL" clId="{BCCF4E86-8BDF-4263-B68C-6FC1F3AA48DE}" dt="2023-01-04T12:27:59.036" v="2496" actId="478"/>
          <ac:picMkLst>
            <pc:docMk/>
            <pc:sldMk cId="2870986220" sldId="270"/>
            <ac:picMk id="5" creationId="{B0C8EAF4-B0E7-4F6D-BFA0-E5375238B686}"/>
          </ac:picMkLst>
        </pc:picChg>
        <pc:picChg chg="add del mod">
          <ac:chgData name="Divya Karuna" userId="367900e0-2546-4206-a905-1a72de16aa64" providerId="ADAL" clId="{BCCF4E86-8BDF-4263-B68C-6FC1F3AA48DE}" dt="2023-01-05T07:25:51.697" v="3456" actId="478"/>
          <ac:picMkLst>
            <pc:docMk/>
            <pc:sldMk cId="2870986220" sldId="270"/>
            <ac:picMk id="6" creationId="{5C0627C8-F53D-4A60-8493-101419E6DEE5}"/>
          </ac:picMkLst>
        </pc:picChg>
        <pc:picChg chg="del">
          <ac:chgData name="Divya Karuna" userId="367900e0-2546-4206-a905-1a72de16aa64" providerId="ADAL" clId="{BCCF4E86-8BDF-4263-B68C-6FC1F3AA48DE}" dt="2023-01-04T12:28:04.014" v="2499" actId="478"/>
          <ac:picMkLst>
            <pc:docMk/>
            <pc:sldMk cId="2870986220" sldId="270"/>
            <ac:picMk id="8" creationId="{314FF9FF-1113-48B1-AE4B-00570F9D0B90}"/>
          </ac:picMkLst>
        </pc:picChg>
        <pc:picChg chg="add mod">
          <ac:chgData name="Divya Karuna" userId="367900e0-2546-4206-a905-1a72de16aa64" providerId="ADAL" clId="{BCCF4E86-8BDF-4263-B68C-6FC1F3AA48DE}" dt="2023-01-05T08:25:18.619" v="3875" actId="14100"/>
          <ac:picMkLst>
            <pc:docMk/>
            <pc:sldMk cId="2870986220" sldId="270"/>
            <ac:picMk id="8" creationId="{66C91937-99C0-4A1A-BC81-555AC7AF91F9}"/>
          </ac:picMkLst>
        </pc:picChg>
        <pc:picChg chg="add del mod">
          <ac:chgData name="Divya Karuna" userId="367900e0-2546-4206-a905-1a72de16aa64" providerId="ADAL" clId="{BCCF4E86-8BDF-4263-B68C-6FC1F3AA48DE}" dt="2023-01-05T07:25:51.294" v="3455" actId="478"/>
          <ac:picMkLst>
            <pc:docMk/>
            <pc:sldMk cId="2870986220" sldId="270"/>
            <ac:picMk id="10" creationId="{7BA91732-539F-47CC-80B0-7F0F8A7E91A2}"/>
          </ac:picMkLst>
        </pc:picChg>
        <pc:picChg chg="del">
          <ac:chgData name="Divya Karuna" userId="367900e0-2546-4206-a905-1a72de16aa64" providerId="ADAL" clId="{BCCF4E86-8BDF-4263-B68C-6FC1F3AA48DE}" dt="2023-01-04T12:28:10.514" v="2500" actId="478"/>
          <ac:picMkLst>
            <pc:docMk/>
            <pc:sldMk cId="2870986220" sldId="270"/>
            <ac:picMk id="11" creationId="{2A9A1635-1639-402A-AF7E-9DD33932F68B}"/>
          </ac:picMkLst>
        </pc:picChg>
        <pc:picChg chg="add del mod">
          <ac:chgData name="Divya Karuna" userId="367900e0-2546-4206-a905-1a72de16aa64" providerId="ADAL" clId="{BCCF4E86-8BDF-4263-B68C-6FC1F3AA48DE}" dt="2023-01-05T08:23:33.304" v="3864" actId="478"/>
          <ac:picMkLst>
            <pc:docMk/>
            <pc:sldMk cId="2870986220" sldId="270"/>
            <ac:picMk id="12" creationId="{A04E467F-6790-43A7-BBD0-A691CAAF743E}"/>
          </ac:picMkLst>
        </pc:picChg>
        <pc:picChg chg="add del">
          <ac:chgData name="Divya Karuna" userId="367900e0-2546-4206-a905-1a72de16aa64" providerId="ADAL" clId="{BCCF4E86-8BDF-4263-B68C-6FC1F3AA48DE}" dt="2023-01-04T12:30:02.289" v="2512" actId="478"/>
          <ac:picMkLst>
            <pc:docMk/>
            <pc:sldMk cId="2870986220" sldId="270"/>
            <ac:picMk id="13" creationId="{C549B6C8-883F-4432-A205-894900E12265}"/>
          </ac:picMkLst>
        </pc:picChg>
        <pc:picChg chg="del">
          <ac:chgData name="Divya Karuna" userId="367900e0-2546-4206-a905-1a72de16aa64" providerId="ADAL" clId="{BCCF4E86-8BDF-4263-B68C-6FC1F3AA48DE}" dt="2023-01-04T12:28:15.569" v="2503" actId="478"/>
          <ac:picMkLst>
            <pc:docMk/>
            <pc:sldMk cId="2870986220" sldId="270"/>
            <ac:picMk id="14" creationId="{81D6FF10-4333-4A87-8B20-263BFCA300EF}"/>
          </ac:picMkLst>
        </pc:picChg>
        <pc:picChg chg="add del mod">
          <ac:chgData name="Divya Karuna" userId="367900e0-2546-4206-a905-1a72de16aa64" providerId="ADAL" clId="{BCCF4E86-8BDF-4263-B68C-6FC1F3AA48DE}" dt="2023-01-04T12:52:26.354" v="2559" actId="478"/>
          <ac:picMkLst>
            <pc:docMk/>
            <pc:sldMk cId="2870986220" sldId="270"/>
            <ac:picMk id="16" creationId="{5BF72DB1-CF18-4E62-819E-A18C69F86E26}"/>
          </ac:picMkLst>
        </pc:picChg>
        <pc:picChg chg="add mod">
          <ac:chgData name="Divya Karuna" userId="367900e0-2546-4206-a905-1a72de16aa64" providerId="ADAL" clId="{BCCF4E86-8BDF-4263-B68C-6FC1F3AA48DE}" dt="2023-01-05T08:25:24.500" v="3876" actId="1076"/>
          <ac:picMkLst>
            <pc:docMk/>
            <pc:sldMk cId="2870986220" sldId="270"/>
            <ac:picMk id="16" creationId="{A40F2B25-87C1-4D2E-A2BE-1FD94F791665}"/>
          </ac:picMkLst>
        </pc:picChg>
        <pc:picChg chg="del">
          <ac:chgData name="Divya Karuna" userId="367900e0-2546-4206-a905-1a72de16aa64" providerId="ADAL" clId="{BCCF4E86-8BDF-4263-B68C-6FC1F3AA48DE}" dt="2023-01-04T12:28:13.892" v="2502" actId="478"/>
          <ac:picMkLst>
            <pc:docMk/>
            <pc:sldMk cId="2870986220" sldId="270"/>
            <ac:picMk id="20" creationId="{1EB9A2CA-D8BE-4BE7-BB31-B861C0795212}"/>
          </ac:picMkLst>
        </pc:picChg>
        <pc:picChg chg="add del mod">
          <ac:chgData name="Divya Karuna" userId="367900e0-2546-4206-a905-1a72de16aa64" providerId="ADAL" clId="{BCCF4E86-8BDF-4263-B68C-6FC1F3AA48DE}" dt="2023-01-05T07:25:48.552" v="3451" actId="478"/>
          <ac:picMkLst>
            <pc:docMk/>
            <pc:sldMk cId="2870986220" sldId="270"/>
            <ac:picMk id="21" creationId="{E2586D68-F06F-4EED-96CA-9F626D8D1541}"/>
          </ac:picMkLst>
        </pc:picChg>
        <pc:picChg chg="add del mod">
          <ac:chgData name="Divya Karuna" userId="367900e0-2546-4206-a905-1a72de16aa64" providerId="ADAL" clId="{BCCF4E86-8BDF-4263-B68C-6FC1F3AA48DE}" dt="2023-01-05T07:25:50.496" v="3454" actId="478"/>
          <ac:picMkLst>
            <pc:docMk/>
            <pc:sldMk cId="2870986220" sldId="270"/>
            <ac:picMk id="23" creationId="{23C808ED-62B5-4304-8F2F-315C376F0F8E}"/>
          </ac:picMkLst>
        </pc:picChg>
        <pc:picChg chg="add del mod">
          <ac:chgData name="Divya Karuna" userId="367900e0-2546-4206-a905-1a72de16aa64" providerId="ADAL" clId="{BCCF4E86-8BDF-4263-B68C-6FC1F3AA48DE}" dt="2023-01-05T07:25:50.040" v="3453" actId="478"/>
          <ac:picMkLst>
            <pc:docMk/>
            <pc:sldMk cId="2870986220" sldId="270"/>
            <ac:picMk id="25" creationId="{D1EFA12A-43FC-4965-9C73-28D649102867}"/>
          </ac:picMkLst>
        </pc:picChg>
        <pc:picChg chg="del">
          <ac:chgData name="Divya Karuna" userId="367900e0-2546-4206-a905-1a72de16aa64" providerId="ADAL" clId="{BCCF4E86-8BDF-4263-B68C-6FC1F3AA48DE}" dt="2023-01-04T12:28:00.684" v="2497" actId="478"/>
          <ac:picMkLst>
            <pc:docMk/>
            <pc:sldMk cId="2870986220" sldId="270"/>
            <ac:picMk id="27" creationId="{73BCEBF3-A59A-4160-96D1-E142AAB1B63F}"/>
          </ac:picMkLst>
        </pc:picChg>
        <pc:picChg chg="add del mod">
          <ac:chgData name="Divya Karuna" userId="367900e0-2546-4206-a905-1a72de16aa64" providerId="ADAL" clId="{BCCF4E86-8BDF-4263-B68C-6FC1F3AA48DE}" dt="2023-01-05T07:25:49.603" v="3452" actId="478"/>
          <ac:picMkLst>
            <pc:docMk/>
            <pc:sldMk cId="2870986220" sldId="270"/>
            <ac:picMk id="29" creationId="{94F34412-D758-4C6E-9FDC-051D87A7B564}"/>
          </ac:picMkLst>
        </pc:picChg>
        <pc:picChg chg="del">
          <ac:chgData name="Divya Karuna" userId="367900e0-2546-4206-a905-1a72de16aa64" providerId="ADAL" clId="{BCCF4E86-8BDF-4263-B68C-6FC1F3AA48DE}" dt="2023-01-04T12:28:02.434" v="2498" actId="478"/>
          <ac:picMkLst>
            <pc:docMk/>
            <pc:sldMk cId="2870986220" sldId="270"/>
            <ac:picMk id="30" creationId="{05044DDB-CEBE-4A01-870F-72B85C1B2262}"/>
          </ac:picMkLst>
        </pc:picChg>
        <pc:picChg chg="del">
          <ac:chgData name="Divya Karuna" userId="367900e0-2546-4206-a905-1a72de16aa64" providerId="ADAL" clId="{BCCF4E86-8BDF-4263-B68C-6FC1F3AA48DE}" dt="2023-01-04T12:28:12.226" v="2501" actId="478"/>
          <ac:picMkLst>
            <pc:docMk/>
            <pc:sldMk cId="2870986220" sldId="270"/>
            <ac:picMk id="32" creationId="{E3DB9089-287B-432B-9A1A-D68C5D17C3AB}"/>
          </ac:picMkLst>
        </pc:picChg>
        <pc:picChg chg="add del mod">
          <ac:chgData name="Divya Karuna" userId="367900e0-2546-4206-a905-1a72de16aa64" providerId="ADAL" clId="{BCCF4E86-8BDF-4263-B68C-6FC1F3AA48DE}" dt="2023-01-05T07:25:52.169" v="3457" actId="478"/>
          <ac:picMkLst>
            <pc:docMk/>
            <pc:sldMk cId="2870986220" sldId="270"/>
            <ac:picMk id="33" creationId="{D1762D83-DBA0-4D94-8477-C16DF2A0F091}"/>
          </ac:picMkLst>
        </pc:picChg>
      </pc:sldChg>
      <pc:sldChg chg="addSp delSp modSp add del mod">
        <pc:chgData name="Divya Karuna" userId="367900e0-2546-4206-a905-1a72de16aa64" providerId="ADAL" clId="{BCCF4E86-8BDF-4263-B68C-6FC1F3AA48DE}" dt="2023-01-05T07:40:03.640" v="3543" actId="47"/>
        <pc:sldMkLst>
          <pc:docMk/>
          <pc:sldMk cId="2500522972" sldId="271"/>
        </pc:sldMkLst>
        <pc:spChg chg="mod">
          <ac:chgData name="Divya Karuna" userId="367900e0-2546-4206-a905-1a72de16aa64" providerId="ADAL" clId="{BCCF4E86-8BDF-4263-B68C-6FC1F3AA48DE}" dt="2023-01-04T13:43:50.633" v="2621" actId="255"/>
          <ac:spMkLst>
            <pc:docMk/>
            <pc:sldMk cId="2500522972" sldId="271"/>
            <ac:spMk id="2" creationId="{B7BD07DE-3805-4817-8661-83F30FB604DB}"/>
          </ac:spMkLst>
        </pc:spChg>
        <pc:spChg chg="mod">
          <ac:chgData name="Divya Karuna" userId="367900e0-2546-4206-a905-1a72de16aa64" providerId="ADAL" clId="{BCCF4E86-8BDF-4263-B68C-6FC1F3AA48DE}" dt="2023-01-04T13:50:32.734" v="2680" actId="1076"/>
          <ac:spMkLst>
            <pc:docMk/>
            <pc:sldMk cId="2500522972" sldId="271"/>
            <ac:spMk id="18" creationId="{5DE0AF93-E798-49A8-B9F5-4E240D081D1F}"/>
          </ac:spMkLst>
        </pc:spChg>
        <pc:picChg chg="add mod">
          <ac:chgData name="Divya Karuna" userId="367900e0-2546-4206-a905-1a72de16aa64" providerId="ADAL" clId="{BCCF4E86-8BDF-4263-B68C-6FC1F3AA48DE}" dt="2023-01-04T13:44:38.345" v="2625" actId="1440"/>
          <ac:picMkLst>
            <pc:docMk/>
            <pc:sldMk cId="2500522972" sldId="271"/>
            <ac:picMk id="5" creationId="{0851EBD2-1087-492F-826C-287DC15D3B40}"/>
          </ac:picMkLst>
        </pc:picChg>
        <pc:picChg chg="del mod">
          <ac:chgData name="Divya Karuna" userId="367900e0-2546-4206-a905-1a72de16aa64" providerId="ADAL" clId="{BCCF4E86-8BDF-4263-B68C-6FC1F3AA48DE}" dt="2023-01-04T13:44:28.937" v="2622" actId="478"/>
          <ac:picMkLst>
            <pc:docMk/>
            <pc:sldMk cId="2500522972" sldId="271"/>
            <ac:picMk id="6" creationId="{5C0627C8-F53D-4A60-8493-101419E6DEE5}"/>
          </ac:picMkLst>
        </pc:picChg>
        <pc:picChg chg="add mod">
          <ac:chgData name="Divya Karuna" userId="367900e0-2546-4206-a905-1a72de16aa64" providerId="ADAL" clId="{BCCF4E86-8BDF-4263-B68C-6FC1F3AA48DE}" dt="2023-01-04T13:48:24.525" v="2649" actId="14100"/>
          <ac:picMkLst>
            <pc:docMk/>
            <pc:sldMk cId="2500522972" sldId="271"/>
            <ac:picMk id="8" creationId="{44BA0E78-F8EE-4FF8-AFD8-5893DA1E45C0}"/>
          </ac:picMkLst>
        </pc:picChg>
        <pc:picChg chg="del">
          <ac:chgData name="Divya Karuna" userId="367900e0-2546-4206-a905-1a72de16aa64" providerId="ADAL" clId="{BCCF4E86-8BDF-4263-B68C-6FC1F3AA48DE}" dt="2023-01-04T13:44:43.216" v="2626" actId="478"/>
          <ac:picMkLst>
            <pc:docMk/>
            <pc:sldMk cId="2500522972" sldId="271"/>
            <ac:picMk id="10" creationId="{7BA91732-539F-47CC-80B0-7F0F8A7E91A2}"/>
          </ac:picMkLst>
        </pc:picChg>
        <pc:picChg chg="add mod">
          <ac:chgData name="Divya Karuna" userId="367900e0-2546-4206-a905-1a72de16aa64" providerId="ADAL" clId="{BCCF4E86-8BDF-4263-B68C-6FC1F3AA48DE}" dt="2023-01-04T13:48:08.580" v="2646" actId="1440"/>
          <ac:picMkLst>
            <pc:docMk/>
            <pc:sldMk cId="2500522972" sldId="271"/>
            <ac:picMk id="12" creationId="{67CFFD7C-2DE3-4117-A024-6FF9178FAA77}"/>
          </ac:picMkLst>
        </pc:picChg>
        <pc:picChg chg="add mod">
          <ac:chgData name="Divya Karuna" userId="367900e0-2546-4206-a905-1a72de16aa64" providerId="ADAL" clId="{BCCF4E86-8BDF-4263-B68C-6FC1F3AA48DE}" dt="2023-01-04T13:50:29.448" v="2679" actId="1076"/>
          <ac:picMkLst>
            <pc:docMk/>
            <pc:sldMk cId="2500522972" sldId="271"/>
            <ac:picMk id="14" creationId="{51CAB363-32EA-4FFA-965F-6E8905054CB1}"/>
          </ac:picMkLst>
        </pc:picChg>
        <pc:picChg chg="add mod">
          <ac:chgData name="Divya Karuna" userId="367900e0-2546-4206-a905-1a72de16aa64" providerId="ADAL" clId="{BCCF4E86-8BDF-4263-B68C-6FC1F3AA48DE}" dt="2023-01-04T13:50:44.071" v="2681" actId="14100"/>
          <ac:picMkLst>
            <pc:docMk/>
            <pc:sldMk cId="2500522972" sldId="271"/>
            <ac:picMk id="16" creationId="{0A5802AA-3CA5-4711-8E4C-0554CF027E97}"/>
          </ac:picMkLst>
        </pc:picChg>
        <pc:picChg chg="del">
          <ac:chgData name="Divya Karuna" userId="367900e0-2546-4206-a905-1a72de16aa64" providerId="ADAL" clId="{BCCF4E86-8BDF-4263-B68C-6FC1F3AA48DE}" dt="2023-01-04T13:44:45.041" v="2627" actId="478"/>
          <ac:picMkLst>
            <pc:docMk/>
            <pc:sldMk cId="2500522972" sldId="271"/>
            <ac:picMk id="21" creationId="{E2586D68-F06F-4EED-96CA-9F626D8D1541}"/>
          </ac:picMkLst>
        </pc:picChg>
        <pc:picChg chg="del mod">
          <ac:chgData name="Divya Karuna" userId="367900e0-2546-4206-a905-1a72de16aa64" providerId="ADAL" clId="{BCCF4E86-8BDF-4263-B68C-6FC1F3AA48DE}" dt="2023-01-04T13:44:48.983" v="2630" actId="478"/>
          <ac:picMkLst>
            <pc:docMk/>
            <pc:sldMk cId="2500522972" sldId="271"/>
            <ac:picMk id="23" creationId="{23C808ED-62B5-4304-8F2F-315C376F0F8E}"/>
          </ac:picMkLst>
        </pc:picChg>
        <pc:picChg chg="del">
          <ac:chgData name="Divya Karuna" userId="367900e0-2546-4206-a905-1a72de16aa64" providerId="ADAL" clId="{BCCF4E86-8BDF-4263-B68C-6FC1F3AA48DE}" dt="2023-01-04T13:44:50.775" v="2631" actId="478"/>
          <ac:picMkLst>
            <pc:docMk/>
            <pc:sldMk cId="2500522972" sldId="271"/>
            <ac:picMk id="25" creationId="{D1EFA12A-43FC-4965-9C73-28D649102867}"/>
          </ac:picMkLst>
        </pc:picChg>
        <pc:picChg chg="del">
          <ac:chgData name="Divya Karuna" userId="367900e0-2546-4206-a905-1a72de16aa64" providerId="ADAL" clId="{BCCF4E86-8BDF-4263-B68C-6FC1F3AA48DE}" dt="2023-01-04T13:44:46.975" v="2628" actId="478"/>
          <ac:picMkLst>
            <pc:docMk/>
            <pc:sldMk cId="2500522972" sldId="271"/>
            <ac:picMk id="29" creationId="{94F34412-D758-4C6E-9FDC-051D87A7B564}"/>
          </ac:picMkLst>
        </pc:picChg>
        <pc:picChg chg="del mod">
          <ac:chgData name="Divya Karuna" userId="367900e0-2546-4206-a905-1a72de16aa64" providerId="ADAL" clId="{BCCF4E86-8BDF-4263-B68C-6FC1F3AA48DE}" dt="2023-01-04T13:44:52.485" v="2633" actId="478"/>
          <ac:picMkLst>
            <pc:docMk/>
            <pc:sldMk cId="2500522972" sldId="271"/>
            <ac:picMk id="33" creationId="{D1762D83-DBA0-4D94-8477-C16DF2A0F091}"/>
          </ac:picMkLst>
        </pc:picChg>
      </pc:sldChg>
      <pc:sldChg chg="addSp delSp modSp add del mod">
        <pc:chgData name="Divya Karuna" userId="367900e0-2546-4206-a905-1a72de16aa64" providerId="ADAL" clId="{BCCF4E86-8BDF-4263-B68C-6FC1F3AA48DE}" dt="2023-01-05T07:40:04.375" v="3544" actId="47"/>
        <pc:sldMkLst>
          <pc:docMk/>
          <pc:sldMk cId="1622005638" sldId="272"/>
        </pc:sldMkLst>
        <pc:spChg chg="mod">
          <ac:chgData name="Divya Karuna" userId="367900e0-2546-4206-a905-1a72de16aa64" providerId="ADAL" clId="{BCCF4E86-8BDF-4263-B68C-6FC1F3AA48DE}" dt="2023-01-04T14:20:58.444" v="2730" actId="20577"/>
          <ac:spMkLst>
            <pc:docMk/>
            <pc:sldMk cId="1622005638" sldId="272"/>
            <ac:spMk id="2" creationId="{B7BD07DE-3805-4817-8661-83F30FB604DB}"/>
          </ac:spMkLst>
        </pc:spChg>
        <pc:picChg chg="del">
          <ac:chgData name="Divya Karuna" userId="367900e0-2546-4206-a905-1a72de16aa64" providerId="ADAL" clId="{BCCF4E86-8BDF-4263-B68C-6FC1F3AA48DE}" dt="2023-01-04T14:05:34.236" v="2703" actId="478"/>
          <ac:picMkLst>
            <pc:docMk/>
            <pc:sldMk cId="1622005638" sldId="272"/>
            <ac:picMk id="5" creationId="{0851EBD2-1087-492F-826C-287DC15D3B40}"/>
          </ac:picMkLst>
        </pc:picChg>
        <pc:picChg chg="add mod">
          <ac:chgData name="Divya Karuna" userId="367900e0-2546-4206-a905-1a72de16aa64" providerId="ADAL" clId="{BCCF4E86-8BDF-4263-B68C-6FC1F3AA48DE}" dt="2023-01-04T14:18:48.790" v="2718" actId="14100"/>
          <ac:picMkLst>
            <pc:docMk/>
            <pc:sldMk cId="1622005638" sldId="272"/>
            <ac:picMk id="6" creationId="{99A27D29-8064-48C4-ACDE-5695512FCA9F}"/>
          </ac:picMkLst>
        </pc:picChg>
        <pc:picChg chg="del">
          <ac:chgData name="Divya Karuna" userId="367900e0-2546-4206-a905-1a72de16aa64" providerId="ADAL" clId="{BCCF4E86-8BDF-4263-B68C-6FC1F3AA48DE}" dt="2023-01-04T14:05:38.246" v="2705" actId="478"/>
          <ac:picMkLst>
            <pc:docMk/>
            <pc:sldMk cId="1622005638" sldId="272"/>
            <ac:picMk id="8" creationId="{44BA0E78-F8EE-4FF8-AFD8-5893DA1E45C0}"/>
          </ac:picMkLst>
        </pc:picChg>
        <pc:picChg chg="add mod">
          <ac:chgData name="Divya Karuna" userId="367900e0-2546-4206-a905-1a72de16aa64" providerId="ADAL" clId="{BCCF4E86-8BDF-4263-B68C-6FC1F3AA48DE}" dt="2023-01-04T14:18:54.094" v="2719" actId="1440"/>
          <ac:picMkLst>
            <pc:docMk/>
            <pc:sldMk cId="1622005638" sldId="272"/>
            <ac:picMk id="10" creationId="{F1CE4927-8885-4911-8C25-2AA75DCD4F05}"/>
          </ac:picMkLst>
        </pc:picChg>
        <pc:picChg chg="del">
          <ac:chgData name="Divya Karuna" userId="367900e0-2546-4206-a905-1a72de16aa64" providerId="ADAL" clId="{BCCF4E86-8BDF-4263-B68C-6FC1F3AA48DE}" dt="2023-01-04T14:05:36.537" v="2704" actId="478"/>
          <ac:picMkLst>
            <pc:docMk/>
            <pc:sldMk cId="1622005638" sldId="272"/>
            <ac:picMk id="12" creationId="{67CFFD7C-2DE3-4117-A024-6FF9178FAA77}"/>
          </ac:picMkLst>
        </pc:picChg>
        <pc:picChg chg="add mod">
          <ac:chgData name="Divya Karuna" userId="367900e0-2546-4206-a905-1a72de16aa64" providerId="ADAL" clId="{BCCF4E86-8BDF-4263-B68C-6FC1F3AA48DE}" dt="2023-01-04T14:21:57.275" v="2739" actId="14100"/>
          <ac:picMkLst>
            <pc:docMk/>
            <pc:sldMk cId="1622005638" sldId="272"/>
            <ac:picMk id="13" creationId="{AA97936E-9F8F-4C05-A972-B29E73D4F3FC}"/>
          </ac:picMkLst>
        </pc:picChg>
        <pc:picChg chg="del">
          <ac:chgData name="Divya Karuna" userId="367900e0-2546-4206-a905-1a72de16aa64" providerId="ADAL" clId="{BCCF4E86-8BDF-4263-B68C-6FC1F3AA48DE}" dt="2023-01-04T14:05:40.931" v="2706" actId="478"/>
          <ac:picMkLst>
            <pc:docMk/>
            <pc:sldMk cId="1622005638" sldId="272"/>
            <ac:picMk id="14" creationId="{51CAB363-32EA-4FFA-965F-6E8905054CB1}"/>
          </ac:picMkLst>
        </pc:picChg>
        <pc:picChg chg="del">
          <ac:chgData name="Divya Karuna" userId="367900e0-2546-4206-a905-1a72de16aa64" providerId="ADAL" clId="{BCCF4E86-8BDF-4263-B68C-6FC1F3AA48DE}" dt="2023-01-04T14:05:43.871" v="2707" actId="478"/>
          <ac:picMkLst>
            <pc:docMk/>
            <pc:sldMk cId="1622005638" sldId="272"/>
            <ac:picMk id="16" creationId="{0A5802AA-3CA5-4711-8E4C-0554CF027E97}"/>
          </ac:picMkLst>
        </pc:picChg>
      </pc:sldChg>
      <pc:sldChg chg="addSp delSp modSp add mod">
        <pc:chgData name="Divya Karuna" userId="367900e0-2546-4206-a905-1a72de16aa64" providerId="ADAL" clId="{BCCF4E86-8BDF-4263-B68C-6FC1F3AA48DE}" dt="2023-01-05T09:56:57.452" v="4558" actId="20577"/>
        <pc:sldMkLst>
          <pc:docMk/>
          <pc:sldMk cId="2734655224" sldId="273"/>
        </pc:sldMkLst>
        <pc:spChg chg="mod">
          <ac:chgData name="Divya Karuna" userId="367900e0-2546-4206-a905-1a72de16aa64" providerId="ADAL" clId="{BCCF4E86-8BDF-4263-B68C-6FC1F3AA48DE}" dt="2023-01-05T09:56:57.452" v="4558" actId="20577"/>
          <ac:spMkLst>
            <pc:docMk/>
            <pc:sldMk cId="2734655224" sldId="273"/>
            <ac:spMk id="2" creationId="{B7BD07DE-3805-4817-8661-83F30FB604DB}"/>
          </ac:spMkLst>
        </pc:spChg>
        <pc:spChg chg="add mod">
          <ac:chgData name="Divya Karuna" userId="367900e0-2546-4206-a905-1a72de16aa64" providerId="ADAL" clId="{BCCF4E86-8BDF-4263-B68C-6FC1F3AA48DE}" dt="2023-01-05T06:30:25.808" v="3102" actId="1076"/>
          <ac:spMkLst>
            <pc:docMk/>
            <pc:sldMk cId="2734655224" sldId="273"/>
            <ac:spMk id="11" creationId="{74CFCFC5-798F-4437-BE74-B2AB990A7184}"/>
          </ac:spMkLst>
        </pc:spChg>
        <pc:spChg chg="add mod">
          <ac:chgData name="Divya Karuna" userId="367900e0-2546-4206-a905-1a72de16aa64" providerId="ADAL" clId="{BCCF4E86-8BDF-4263-B68C-6FC1F3AA48DE}" dt="2023-01-05T06:31:14.375" v="3120" actId="20577"/>
          <ac:spMkLst>
            <pc:docMk/>
            <pc:sldMk cId="2734655224" sldId="273"/>
            <ac:spMk id="12" creationId="{9A911417-446F-4F2C-997A-21C53115C9AB}"/>
          </ac:spMkLst>
        </pc:spChg>
        <pc:spChg chg="del">
          <ac:chgData name="Divya Karuna" userId="367900e0-2546-4206-a905-1a72de16aa64" providerId="ADAL" clId="{BCCF4E86-8BDF-4263-B68C-6FC1F3AA48DE}" dt="2023-01-05T06:28:49.158" v="3077" actId="478"/>
          <ac:spMkLst>
            <pc:docMk/>
            <pc:sldMk cId="2734655224" sldId="273"/>
            <ac:spMk id="13" creationId="{976C4B26-D02E-4664-8303-BC3E6D5FA8B9}"/>
          </ac:spMkLst>
        </pc:spChg>
        <pc:spChg chg="del">
          <ac:chgData name="Divya Karuna" userId="367900e0-2546-4206-a905-1a72de16aa64" providerId="ADAL" clId="{BCCF4E86-8BDF-4263-B68C-6FC1F3AA48DE}" dt="2023-01-05T06:29:27.824" v="3095" actId="478"/>
          <ac:spMkLst>
            <pc:docMk/>
            <pc:sldMk cId="2734655224" sldId="273"/>
            <ac:spMk id="16" creationId="{655C7ADB-2B7F-44F1-B2AD-BF0EBC4ACFD1}"/>
          </ac:spMkLst>
        </pc:spChg>
        <pc:spChg chg="del">
          <ac:chgData name="Divya Karuna" userId="367900e0-2546-4206-a905-1a72de16aa64" providerId="ADAL" clId="{BCCF4E86-8BDF-4263-B68C-6FC1F3AA48DE}" dt="2023-01-05T06:29:24.125" v="3093" actId="478"/>
          <ac:spMkLst>
            <pc:docMk/>
            <pc:sldMk cId="2734655224" sldId="273"/>
            <ac:spMk id="18" creationId="{9FEB5AFA-F9E6-44F5-8C5A-91EAF582A09C}"/>
          </ac:spMkLst>
        </pc:spChg>
        <pc:graphicFrameChg chg="del mod">
          <ac:chgData name="Divya Karuna" userId="367900e0-2546-4206-a905-1a72de16aa64" providerId="ADAL" clId="{BCCF4E86-8BDF-4263-B68C-6FC1F3AA48DE}" dt="2023-01-05T06:29:01.493" v="3088" actId="478"/>
          <ac:graphicFrameMkLst>
            <pc:docMk/>
            <pc:sldMk cId="2734655224" sldId="273"/>
            <ac:graphicFrameMk id="3" creationId="{4EBEE796-8735-4A63-A0A3-2AAEF867856D}"/>
          </ac:graphicFrameMkLst>
        </pc:graphicFrameChg>
        <pc:picChg chg="add mod">
          <ac:chgData name="Divya Karuna" userId="367900e0-2546-4206-a905-1a72de16aa64" providerId="ADAL" clId="{BCCF4E86-8BDF-4263-B68C-6FC1F3AA48DE}" dt="2023-01-05T09:30:48.434" v="4298" actId="1076"/>
          <ac:picMkLst>
            <pc:docMk/>
            <pc:sldMk cId="2734655224" sldId="273"/>
            <ac:picMk id="6" creationId="{82C8DBA9-31A6-4DA7-A191-13CAF007A3B0}"/>
          </ac:picMkLst>
        </pc:picChg>
        <pc:picChg chg="del">
          <ac:chgData name="Divya Karuna" userId="367900e0-2546-4206-a905-1a72de16aa64" providerId="ADAL" clId="{BCCF4E86-8BDF-4263-B68C-6FC1F3AA48DE}" dt="2023-01-05T06:28:48.069" v="3076" actId="478"/>
          <ac:picMkLst>
            <pc:docMk/>
            <pc:sldMk cId="2734655224" sldId="273"/>
            <ac:picMk id="8" creationId="{F1DBBFAF-C0E9-467C-8522-5D6EC5AFBE88}"/>
          </ac:picMkLst>
        </pc:picChg>
        <pc:picChg chg="mod">
          <ac:chgData name="Divya Karuna" userId="367900e0-2546-4206-a905-1a72de16aa64" providerId="ADAL" clId="{BCCF4E86-8BDF-4263-B68C-6FC1F3AA48DE}" dt="2023-01-05T06:30:23.085" v="3101" actId="1076"/>
          <ac:picMkLst>
            <pc:docMk/>
            <pc:sldMk cId="2734655224" sldId="273"/>
            <ac:picMk id="15" creationId="{D69FF52E-D76A-4055-9C00-8170926ED05A}"/>
          </ac:picMkLst>
        </pc:picChg>
      </pc:sldChg>
      <pc:sldChg chg="addSp delSp modSp add mod">
        <pc:chgData name="Divya Karuna" userId="367900e0-2546-4206-a905-1a72de16aa64" providerId="ADAL" clId="{BCCF4E86-8BDF-4263-B68C-6FC1F3AA48DE}" dt="2023-01-05T09:31:19.745" v="4305" actId="14100"/>
        <pc:sldMkLst>
          <pc:docMk/>
          <pc:sldMk cId="4287533637" sldId="274"/>
        </pc:sldMkLst>
        <pc:spChg chg="mod">
          <ac:chgData name="Divya Karuna" userId="367900e0-2546-4206-a905-1a72de16aa64" providerId="ADAL" clId="{BCCF4E86-8BDF-4263-B68C-6FC1F3AA48DE}" dt="2023-01-05T06:52:32.980" v="3286" actId="1076"/>
          <ac:spMkLst>
            <pc:docMk/>
            <pc:sldMk cId="4287533637" sldId="274"/>
            <ac:spMk id="18" creationId="{5DE0AF93-E798-49A8-B9F5-4E240D081D1F}"/>
          </ac:spMkLst>
        </pc:spChg>
        <pc:spChg chg="del">
          <ac:chgData name="Divya Karuna" userId="367900e0-2546-4206-a905-1a72de16aa64" providerId="ADAL" clId="{BCCF4E86-8BDF-4263-B68C-6FC1F3AA48DE}" dt="2023-01-05T06:51:47.204" v="3275" actId="478"/>
          <ac:spMkLst>
            <pc:docMk/>
            <pc:sldMk cId="4287533637" sldId="274"/>
            <ac:spMk id="19" creationId="{735ADE28-8DFF-4797-92F5-AF9663BD6F90}"/>
          </ac:spMkLst>
        </pc:spChg>
        <pc:spChg chg="add mod">
          <ac:chgData name="Divya Karuna" userId="367900e0-2546-4206-a905-1a72de16aa64" providerId="ADAL" clId="{BCCF4E86-8BDF-4263-B68C-6FC1F3AA48DE}" dt="2023-01-05T06:53:56.056" v="3330" actId="20577"/>
          <ac:spMkLst>
            <pc:docMk/>
            <pc:sldMk cId="4287533637" sldId="274"/>
            <ac:spMk id="20" creationId="{8C0C66BD-1EE0-41EC-94CF-8F90FF3FF393}"/>
          </ac:spMkLst>
        </pc:spChg>
        <pc:spChg chg="del">
          <ac:chgData name="Divya Karuna" userId="367900e0-2546-4206-a905-1a72de16aa64" providerId="ADAL" clId="{BCCF4E86-8BDF-4263-B68C-6FC1F3AA48DE}" dt="2023-01-05T06:51:45.754" v="3274" actId="478"/>
          <ac:spMkLst>
            <pc:docMk/>
            <pc:sldMk cId="4287533637" sldId="274"/>
            <ac:spMk id="26" creationId="{FAF13499-DA70-433E-992E-FF8DEDB3559B}"/>
          </ac:spMkLst>
        </pc:spChg>
        <pc:picChg chg="add mod">
          <ac:chgData name="Divya Karuna" userId="367900e0-2546-4206-a905-1a72de16aa64" providerId="ADAL" clId="{BCCF4E86-8BDF-4263-B68C-6FC1F3AA48DE}" dt="2023-01-05T09:31:14.566" v="4302" actId="14100"/>
          <ac:picMkLst>
            <pc:docMk/>
            <pc:sldMk cId="4287533637" sldId="274"/>
            <ac:picMk id="5" creationId="{B25A024D-D4F8-4E4F-A768-27A513C215F7}"/>
          </ac:picMkLst>
        </pc:picChg>
        <pc:picChg chg="del">
          <ac:chgData name="Divya Karuna" userId="367900e0-2546-4206-a905-1a72de16aa64" providerId="ADAL" clId="{BCCF4E86-8BDF-4263-B68C-6FC1F3AA48DE}" dt="2023-01-05T06:51:43.640" v="3273" actId="478"/>
          <ac:picMkLst>
            <pc:docMk/>
            <pc:sldMk cId="4287533637" sldId="274"/>
            <ac:picMk id="7" creationId="{1AED6BBC-C579-4CCE-95C1-53541115AABE}"/>
          </ac:picMkLst>
        </pc:picChg>
        <pc:picChg chg="add del">
          <ac:chgData name="Divya Karuna" userId="367900e0-2546-4206-a905-1a72de16aa64" providerId="ADAL" clId="{BCCF4E86-8BDF-4263-B68C-6FC1F3AA48DE}" dt="2023-01-05T06:53:30.373" v="3289" actId="478"/>
          <ac:picMkLst>
            <pc:docMk/>
            <pc:sldMk cId="4287533637" sldId="274"/>
            <ac:picMk id="8" creationId="{07A33D17-14B0-42C9-8031-D908B53CEF0D}"/>
          </ac:picMkLst>
        </pc:picChg>
        <pc:picChg chg="add mod">
          <ac:chgData name="Divya Karuna" userId="367900e0-2546-4206-a905-1a72de16aa64" providerId="ADAL" clId="{BCCF4E86-8BDF-4263-B68C-6FC1F3AA48DE}" dt="2023-01-05T09:31:19.745" v="4305" actId="14100"/>
          <ac:picMkLst>
            <pc:docMk/>
            <pc:sldMk cId="4287533637" sldId="274"/>
            <ac:picMk id="11" creationId="{118D86E3-0F2C-4D37-8683-FDBBEE8127DF}"/>
          </ac:picMkLst>
        </pc:picChg>
        <pc:picChg chg="del">
          <ac:chgData name="Divya Karuna" userId="367900e0-2546-4206-a905-1a72de16aa64" providerId="ADAL" clId="{BCCF4E86-8BDF-4263-B68C-6FC1F3AA48DE}" dt="2023-01-05T06:51:47.863" v="3276" actId="478"/>
          <ac:picMkLst>
            <pc:docMk/>
            <pc:sldMk cId="4287533637" sldId="274"/>
            <ac:picMk id="13" creationId="{CD74AD31-0367-485D-AC7D-18E7EE785D3D}"/>
          </ac:picMkLst>
        </pc:picChg>
        <pc:picChg chg="del">
          <ac:chgData name="Divya Karuna" userId="367900e0-2546-4206-a905-1a72de16aa64" providerId="ADAL" clId="{BCCF4E86-8BDF-4263-B68C-6FC1F3AA48DE}" dt="2023-01-05T06:51:48.393" v="3277" actId="478"/>
          <ac:picMkLst>
            <pc:docMk/>
            <pc:sldMk cId="4287533637" sldId="274"/>
            <ac:picMk id="21" creationId="{DA40CB82-DA16-43A4-B781-8E5E0A090CAE}"/>
          </ac:picMkLst>
        </pc:picChg>
        <pc:picChg chg="del">
          <ac:chgData name="Divya Karuna" userId="367900e0-2546-4206-a905-1a72de16aa64" providerId="ADAL" clId="{BCCF4E86-8BDF-4263-B68C-6FC1F3AA48DE}" dt="2023-01-05T06:51:48.868" v="3278" actId="478"/>
          <ac:picMkLst>
            <pc:docMk/>
            <pc:sldMk cId="4287533637" sldId="274"/>
            <ac:picMk id="23" creationId="{04991712-D9B5-417C-8E56-498CA0636EC0}"/>
          </ac:picMkLst>
        </pc:picChg>
        <pc:picChg chg="del">
          <ac:chgData name="Divya Karuna" userId="367900e0-2546-4206-a905-1a72de16aa64" providerId="ADAL" clId="{BCCF4E86-8BDF-4263-B68C-6FC1F3AA48DE}" dt="2023-01-05T06:51:50.973" v="3279" actId="478"/>
          <ac:picMkLst>
            <pc:docMk/>
            <pc:sldMk cId="4287533637" sldId="274"/>
            <ac:picMk id="25" creationId="{93E30066-8C77-4924-841B-87BA0A68A863}"/>
          </ac:picMkLst>
        </pc:picChg>
        <pc:picChg chg="del">
          <ac:chgData name="Divya Karuna" userId="367900e0-2546-4206-a905-1a72de16aa64" providerId="ADAL" clId="{BCCF4E86-8BDF-4263-B68C-6FC1F3AA48DE}" dt="2023-01-05T06:51:58.146" v="3283" actId="478"/>
          <ac:picMkLst>
            <pc:docMk/>
            <pc:sldMk cId="4287533637" sldId="274"/>
            <ac:picMk id="28" creationId="{B560C23A-1846-4032-B893-51CC965D5163}"/>
          </ac:picMkLst>
        </pc:picChg>
      </pc:sldChg>
      <pc:sldChg chg="addSp delSp modSp add mod">
        <pc:chgData name="Divya Karuna" userId="367900e0-2546-4206-a905-1a72de16aa64" providerId="ADAL" clId="{BCCF4E86-8BDF-4263-B68C-6FC1F3AA48DE}" dt="2023-01-05T07:23:54.128" v="3445" actId="1076"/>
        <pc:sldMkLst>
          <pc:docMk/>
          <pc:sldMk cId="3623503586" sldId="275"/>
        </pc:sldMkLst>
        <pc:spChg chg="del">
          <ac:chgData name="Divya Karuna" userId="367900e0-2546-4206-a905-1a72de16aa64" providerId="ADAL" clId="{BCCF4E86-8BDF-4263-B68C-6FC1F3AA48DE}" dt="2023-01-05T07:22:00.532" v="3414" actId="478"/>
          <ac:spMkLst>
            <pc:docMk/>
            <pc:sldMk cId="3623503586" sldId="275"/>
            <ac:spMk id="2" creationId="{B7BD07DE-3805-4817-8661-83F30FB604DB}"/>
          </ac:spMkLst>
        </pc:spChg>
        <pc:spChg chg="add del mod">
          <ac:chgData name="Divya Karuna" userId="367900e0-2546-4206-a905-1a72de16aa64" providerId="ADAL" clId="{BCCF4E86-8BDF-4263-B68C-6FC1F3AA48DE}" dt="2023-01-05T07:22:05.189" v="3417" actId="478"/>
          <ac:spMkLst>
            <pc:docMk/>
            <pc:sldMk cId="3623503586" sldId="275"/>
            <ac:spMk id="6" creationId="{FB0BAD57-984A-48FE-A00C-418B7481F85E}"/>
          </ac:spMkLst>
        </pc:spChg>
        <pc:spChg chg="del mod">
          <ac:chgData name="Divya Karuna" userId="367900e0-2546-4206-a905-1a72de16aa64" providerId="ADAL" clId="{BCCF4E86-8BDF-4263-B68C-6FC1F3AA48DE}" dt="2023-01-05T07:22:22.280" v="3430" actId="478"/>
          <ac:spMkLst>
            <pc:docMk/>
            <pc:sldMk cId="3623503586" sldId="275"/>
            <ac:spMk id="18" creationId="{5DE0AF93-E798-49A8-B9F5-4E240D081D1F}"/>
          </ac:spMkLst>
        </pc:spChg>
        <pc:spChg chg="del mod">
          <ac:chgData name="Divya Karuna" userId="367900e0-2546-4206-a905-1a72de16aa64" providerId="ADAL" clId="{BCCF4E86-8BDF-4263-B68C-6FC1F3AA48DE}" dt="2023-01-05T07:22:12.361" v="3425" actId="478"/>
          <ac:spMkLst>
            <pc:docMk/>
            <pc:sldMk cId="3623503586" sldId="275"/>
            <ac:spMk id="19" creationId="{735ADE28-8DFF-4797-92F5-AF9663BD6F90}"/>
          </ac:spMkLst>
        </pc:spChg>
        <pc:spChg chg="add mod">
          <ac:chgData name="Divya Karuna" userId="367900e0-2546-4206-a905-1a72de16aa64" providerId="ADAL" clId="{BCCF4E86-8BDF-4263-B68C-6FC1F3AA48DE}" dt="2023-01-05T07:22:01.660" v="3416" actId="27636"/>
          <ac:spMkLst>
            <pc:docMk/>
            <pc:sldMk cId="3623503586" sldId="275"/>
            <ac:spMk id="21" creationId="{DDC510DA-51E6-4935-B8D2-D20A48EA72F5}"/>
          </ac:spMkLst>
        </pc:spChg>
        <pc:spChg chg="add mod">
          <ac:chgData name="Divya Karuna" userId="367900e0-2546-4206-a905-1a72de16aa64" providerId="ADAL" clId="{BCCF4E86-8BDF-4263-B68C-6FC1F3AA48DE}" dt="2023-01-05T07:23:54.128" v="3445" actId="1076"/>
          <ac:spMkLst>
            <pc:docMk/>
            <pc:sldMk cId="3623503586" sldId="275"/>
            <ac:spMk id="22" creationId="{326C5A71-A5D8-48D8-ADE3-D8009B004A97}"/>
          </ac:spMkLst>
        </pc:spChg>
        <pc:spChg chg="add mod">
          <ac:chgData name="Divya Karuna" userId="367900e0-2546-4206-a905-1a72de16aa64" providerId="ADAL" clId="{BCCF4E86-8BDF-4263-B68C-6FC1F3AA48DE}" dt="2023-01-05T07:23:46.716" v="3444" actId="1076"/>
          <ac:spMkLst>
            <pc:docMk/>
            <pc:sldMk cId="3623503586" sldId="275"/>
            <ac:spMk id="23" creationId="{FF2B9CD4-C4DD-4104-8294-26FF69D4FF05}"/>
          </ac:spMkLst>
        </pc:spChg>
        <pc:spChg chg="del">
          <ac:chgData name="Divya Karuna" userId="367900e0-2546-4206-a905-1a72de16aa64" providerId="ADAL" clId="{BCCF4E86-8BDF-4263-B68C-6FC1F3AA48DE}" dt="2023-01-05T07:22:18.493" v="3428" actId="478"/>
          <ac:spMkLst>
            <pc:docMk/>
            <pc:sldMk cId="3623503586" sldId="275"/>
            <ac:spMk id="26" creationId="{FAF13499-DA70-433E-992E-FF8DEDB3559B}"/>
          </ac:spMkLst>
        </pc:spChg>
        <pc:picChg chg="del">
          <ac:chgData name="Divya Karuna" userId="367900e0-2546-4206-a905-1a72de16aa64" providerId="ADAL" clId="{BCCF4E86-8BDF-4263-B68C-6FC1F3AA48DE}" dt="2023-01-05T07:22:12.766" v="3426" actId="478"/>
          <ac:picMkLst>
            <pc:docMk/>
            <pc:sldMk cId="3623503586" sldId="275"/>
            <ac:picMk id="5" creationId="{B0C8EAF4-B0E7-4F6D-BFA0-E5375238B686}"/>
          </ac:picMkLst>
        </pc:picChg>
        <pc:picChg chg="del">
          <ac:chgData name="Divya Karuna" userId="367900e0-2546-4206-a905-1a72de16aa64" providerId="ADAL" clId="{BCCF4E86-8BDF-4263-B68C-6FC1F3AA48DE}" dt="2023-01-05T07:22:13.305" v="3427" actId="478"/>
          <ac:picMkLst>
            <pc:docMk/>
            <pc:sldMk cId="3623503586" sldId="275"/>
            <ac:picMk id="8" creationId="{314FF9FF-1113-48B1-AE4B-00570F9D0B90}"/>
          </ac:picMkLst>
        </pc:picChg>
        <pc:picChg chg="add mod">
          <ac:chgData name="Divya Karuna" userId="367900e0-2546-4206-a905-1a72de16aa64" providerId="ADAL" clId="{BCCF4E86-8BDF-4263-B68C-6FC1F3AA48DE}" dt="2023-01-05T07:23:11.275" v="3438" actId="1076"/>
          <ac:picMkLst>
            <pc:docMk/>
            <pc:sldMk cId="3623503586" sldId="275"/>
            <ac:picMk id="10" creationId="{004C50C1-AABB-45CB-88CC-367463077A4A}"/>
          </ac:picMkLst>
        </pc:picChg>
        <pc:picChg chg="del">
          <ac:chgData name="Divya Karuna" userId="367900e0-2546-4206-a905-1a72de16aa64" providerId="ADAL" clId="{BCCF4E86-8BDF-4263-B68C-6FC1F3AA48DE}" dt="2023-01-05T07:22:09.999" v="3421" actId="478"/>
          <ac:picMkLst>
            <pc:docMk/>
            <pc:sldMk cId="3623503586" sldId="275"/>
            <ac:picMk id="11" creationId="{2A9A1635-1639-402A-AF7E-9DD33932F68B}"/>
          </ac:picMkLst>
        </pc:picChg>
        <pc:picChg chg="add mod">
          <ac:chgData name="Divya Karuna" userId="367900e0-2546-4206-a905-1a72de16aa64" providerId="ADAL" clId="{BCCF4E86-8BDF-4263-B68C-6FC1F3AA48DE}" dt="2023-01-05T07:23:43.110" v="3443" actId="1076"/>
          <ac:picMkLst>
            <pc:docMk/>
            <pc:sldMk cId="3623503586" sldId="275"/>
            <ac:picMk id="13" creationId="{CAEB5C15-D2DF-47D9-941E-A69C61FEA966}"/>
          </ac:picMkLst>
        </pc:picChg>
        <pc:picChg chg="del">
          <ac:chgData name="Divya Karuna" userId="367900e0-2546-4206-a905-1a72de16aa64" providerId="ADAL" clId="{BCCF4E86-8BDF-4263-B68C-6FC1F3AA48DE}" dt="2023-01-05T07:22:10.855" v="3423" actId="478"/>
          <ac:picMkLst>
            <pc:docMk/>
            <pc:sldMk cId="3623503586" sldId="275"/>
            <ac:picMk id="14" creationId="{81D6FF10-4333-4A87-8B20-263BFCA300EF}"/>
          </ac:picMkLst>
        </pc:picChg>
        <pc:picChg chg="del">
          <ac:chgData name="Divya Karuna" userId="367900e0-2546-4206-a905-1a72de16aa64" providerId="ADAL" clId="{BCCF4E86-8BDF-4263-B68C-6FC1F3AA48DE}" dt="2023-01-05T07:22:10.388" v="3422" actId="478"/>
          <ac:picMkLst>
            <pc:docMk/>
            <pc:sldMk cId="3623503586" sldId="275"/>
            <ac:picMk id="20" creationId="{1EB9A2CA-D8BE-4BE7-BB31-B861C0795212}"/>
          </ac:picMkLst>
        </pc:picChg>
        <pc:picChg chg="del">
          <ac:chgData name="Divya Karuna" userId="367900e0-2546-4206-a905-1a72de16aa64" providerId="ADAL" clId="{BCCF4E86-8BDF-4263-B68C-6FC1F3AA48DE}" dt="2023-01-05T07:22:07.860" v="3418" actId="478"/>
          <ac:picMkLst>
            <pc:docMk/>
            <pc:sldMk cId="3623503586" sldId="275"/>
            <ac:picMk id="27" creationId="{73BCEBF3-A59A-4160-96D1-E142AAB1B63F}"/>
          </ac:picMkLst>
        </pc:picChg>
        <pc:picChg chg="del">
          <ac:chgData name="Divya Karuna" userId="367900e0-2546-4206-a905-1a72de16aa64" providerId="ADAL" clId="{BCCF4E86-8BDF-4263-B68C-6FC1F3AA48DE}" dt="2023-01-05T07:22:09.055" v="3419" actId="478"/>
          <ac:picMkLst>
            <pc:docMk/>
            <pc:sldMk cId="3623503586" sldId="275"/>
            <ac:picMk id="30" creationId="{05044DDB-CEBE-4A01-870F-72B85C1B2262}"/>
          </ac:picMkLst>
        </pc:picChg>
        <pc:picChg chg="del">
          <ac:chgData name="Divya Karuna" userId="367900e0-2546-4206-a905-1a72de16aa64" providerId="ADAL" clId="{BCCF4E86-8BDF-4263-B68C-6FC1F3AA48DE}" dt="2023-01-05T07:22:09.460" v="3420" actId="478"/>
          <ac:picMkLst>
            <pc:docMk/>
            <pc:sldMk cId="3623503586" sldId="275"/>
            <ac:picMk id="32" creationId="{E3DB9089-287B-432B-9A1A-D68C5D17C3AB}"/>
          </ac:picMkLst>
        </pc:picChg>
      </pc:sldChg>
      <pc:sldChg chg="add del">
        <pc:chgData name="Divya Karuna" userId="367900e0-2546-4206-a905-1a72de16aa64" providerId="ADAL" clId="{BCCF4E86-8BDF-4263-B68C-6FC1F3AA48DE}" dt="2023-01-05T07:40:00.486" v="3542" actId="47"/>
        <pc:sldMkLst>
          <pc:docMk/>
          <pc:sldMk cId="2828824145" sldId="276"/>
        </pc:sldMkLst>
      </pc:sldChg>
      <pc:sldChg chg="addSp delSp modSp add mod ord">
        <pc:chgData name="Divya Karuna" userId="367900e0-2546-4206-a905-1a72de16aa64" providerId="ADAL" clId="{BCCF4E86-8BDF-4263-B68C-6FC1F3AA48DE}" dt="2023-01-05T08:09:42.579" v="3761" actId="14861"/>
        <pc:sldMkLst>
          <pc:docMk/>
          <pc:sldMk cId="702683474" sldId="277"/>
        </pc:sldMkLst>
        <pc:spChg chg="mod">
          <ac:chgData name="Divya Karuna" userId="367900e0-2546-4206-a905-1a72de16aa64" providerId="ADAL" clId="{BCCF4E86-8BDF-4263-B68C-6FC1F3AA48DE}" dt="2023-01-05T07:26:38.965" v="3465" actId="1076"/>
          <ac:spMkLst>
            <pc:docMk/>
            <pc:sldMk cId="702683474" sldId="277"/>
            <ac:spMk id="2" creationId="{B7BD07DE-3805-4817-8661-83F30FB604DB}"/>
          </ac:spMkLst>
        </pc:spChg>
        <pc:spChg chg="mod">
          <ac:chgData name="Divya Karuna" userId="367900e0-2546-4206-a905-1a72de16aa64" providerId="ADAL" clId="{BCCF4E86-8BDF-4263-B68C-6FC1F3AA48DE}" dt="2023-01-05T07:37:42.023" v="3518" actId="1076"/>
          <ac:spMkLst>
            <pc:docMk/>
            <pc:sldMk cId="702683474" sldId="277"/>
            <ac:spMk id="21" creationId="{B6B9CB18-1B2F-409A-95FC-CAEBA16CB89D}"/>
          </ac:spMkLst>
        </pc:spChg>
        <pc:spChg chg="mod">
          <ac:chgData name="Divya Karuna" userId="367900e0-2546-4206-a905-1a72de16aa64" providerId="ADAL" clId="{BCCF4E86-8BDF-4263-B68C-6FC1F3AA48DE}" dt="2023-01-05T08:08:43.047" v="3754" actId="1076"/>
          <ac:spMkLst>
            <pc:docMk/>
            <pc:sldMk cId="702683474" sldId="277"/>
            <ac:spMk id="22" creationId="{6C281C33-8E35-404B-921E-134855A41EF9}"/>
          </ac:spMkLst>
        </pc:spChg>
        <pc:spChg chg="mod">
          <ac:chgData name="Divya Karuna" userId="367900e0-2546-4206-a905-1a72de16aa64" providerId="ADAL" clId="{BCCF4E86-8BDF-4263-B68C-6FC1F3AA48DE}" dt="2023-01-05T08:08:55.141" v="3757" actId="1076"/>
          <ac:spMkLst>
            <pc:docMk/>
            <pc:sldMk cId="702683474" sldId="277"/>
            <ac:spMk id="24" creationId="{CF62971A-15A6-4F20-834A-0F69FAC662B3}"/>
          </ac:spMkLst>
        </pc:spChg>
        <pc:spChg chg="add mod">
          <ac:chgData name="Divya Karuna" userId="367900e0-2546-4206-a905-1a72de16aa64" providerId="ADAL" clId="{BCCF4E86-8BDF-4263-B68C-6FC1F3AA48DE}" dt="2023-01-05T08:08:47.023" v="3755" actId="1076"/>
          <ac:spMkLst>
            <pc:docMk/>
            <pc:sldMk cId="702683474" sldId="277"/>
            <ac:spMk id="25" creationId="{E89DC34C-0E96-4DE4-9137-B0EC8D9706D5}"/>
          </ac:spMkLst>
        </pc:spChg>
        <pc:spChg chg="mod">
          <ac:chgData name="Divya Karuna" userId="367900e0-2546-4206-a905-1a72de16aa64" providerId="ADAL" clId="{BCCF4E86-8BDF-4263-B68C-6FC1F3AA48DE}" dt="2023-01-05T07:27:04.674" v="3469" actId="20577"/>
          <ac:spMkLst>
            <pc:docMk/>
            <pc:sldMk cId="702683474" sldId="277"/>
            <ac:spMk id="26" creationId="{FAF13499-DA70-433E-992E-FF8DEDB3559B}"/>
          </ac:spMkLst>
        </pc:spChg>
        <pc:picChg chg="add mod">
          <ac:chgData name="Divya Karuna" userId="367900e0-2546-4206-a905-1a72de16aa64" providerId="ADAL" clId="{BCCF4E86-8BDF-4263-B68C-6FC1F3AA48DE}" dt="2023-01-05T08:06:50.459" v="3736" actId="14100"/>
          <ac:picMkLst>
            <pc:docMk/>
            <pc:sldMk cId="702683474" sldId="277"/>
            <ac:picMk id="5" creationId="{C151F280-72C1-4600-BDD1-E00C5688D5D6}"/>
          </ac:picMkLst>
        </pc:picChg>
        <pc:picChg chg="del">
          <ac:chgData name="Divya Karuna" userId="367900e0-2546-4206-a905-1a72de16aa64" providerId="ADAL" clId="{BCCF4E86-8BDF-4263-B68C-6FC1F3AA48DE}" dt="2023-01-05T07:26:41.732" v="3466" actId="478"/>
          <ac:picMkLst>
            <pc:docMk/>
            <pc:sldMk cId="702683474" sldId="277"/>
            <ac:picMk id="6" creationId="{70B43794-AA49-4805-8749-C4B2D2141DC6}"/>
          </ac:picMkLst>
        </pc:picChg>
        <pc:picChg chg="add mod">
          <ac:chgData name="Divya Karuna" userId="367900e0-2546-4206-a905-1a72de16aa64" providerId="ADAL" clId="{BCCF4E86-8BDF-4263-B68C-6FC1F3AA48DE}" dt="2023-01-05T08:08:51.644" v="3756" actId="14100"/>
          <ac:picMkLst>
            <pc:docMk/>
            <pc:sldMk cId="702683474" sldId="277"/>
            <ac:picMk id="8" creationId="{38EC5BB0-ABCB-482C-BFD6-BD138A81A078}"/>
          </ac:picMkLst>
        </pc:picChg>
        <pc:picChg chg="del">
          <ac:chgData name="Divya Karuna" userId="367900e0-2546-4206-a905-1a72de16aa64" providerId="ADAL" clId="{BCCF4E86-8BDF-4263-B68C-6FC1F3AA48DE}" dt="2023-01-05T07:27:38.410" v="3472" actId="478"/>
          <ac:picMkLst>
            <pc:docMk/>
            <pc:sldMk cId="702683474" sldId="277"/>
            <ac:picMk id="10" creationId="{8D4BC1EF-A9CF-4BC9-91EF-97F8FFA0A525}"/>
          </ac:picMkLst>
        </pc:picChg>
        <pc:picChg chg="add del mod">
          <ac:chgData name="Divya Karuna" userId="367900e0-2546-4206-a905-1a72de16aa64" providerId="ADAL" clId="{BCCF4E86-8BDF-4263-B68C-6FC1F3AA48DE}" dt="2023-01-05T08:06:58.354" v="3738" actId="478"/>
          <ac:picMkLst>
            <pc:docMk/>
            <pc:sldMk cId="702683474" sldId="277"/>
            <ac:picMk id="12" creationId="{E5322846-53D7-4454-8164-2E8F2B8E6F84}"/>
          </ac:picMkLst>
        </pc:picChg>
        <pc:picChg chg="del">
          <ac:chgData name="Divya Karuna" userId="367900e0-2546-4206-a905-1a72de16aa64" providerId="ADAL" clId="{BCCF4E86-8BDF-4263-B68C-6FC1F3AA48DE}" dt="2023-01-05T07:32:48.333" v="3480" actId="478"/>
          <ac:picMkLst>
            <pc:docMk/>
            <pc:sldMk cId="702683474" sldId="277"/>
            <ac:picMk id="13" creationId="{78436619-DFFD-4996-AE1C-1E367A777171}"/>
          </ac:picMkLst>
        </pc:picChg>
        <pc:picChg chg="add del mod">
          <ac:chgData name="Divya Karuna" userId="367900e0-2546-4206-a905-1a72de16aa64" providerId="ADAL" clId="{BCCF4E86-8BDF-4263-B68C-6FC1F3AA48DE}" dt="2023-01-05T08:08:11.649" v="3746" actId="478"/>
          <ac:picMkLst>
            <pc:docMk/>
            <pc:sldMk cId="702683474" sldId="277"/>
            <ac:picMk id="15" creationId="{BB0AB81A-A182-44D7-BA05-1414B41F216C}"/>
          </ac:picMkLst>
        </pc:picChg>
        <pc:picChg chg="del">
          <ac:chgData name="Divya Karuna" userId="367900e0-2546-4206-a905-1a72de16aa64" providerId="ADAL" clId="{BCCF4E86-8BDF-4263-B68C-6FC1F3AA48DE}" dt="2023-01-05T07:32:49.314" v="3481" actId="478"/>
          <ac:picMkLst>
            <pc:docMk/>
            <pc:sldMk cId="702683474" sldId="277"/>
            <ac:picMk id="16" creationId="{CECB16F9-EC09-4977-BD3E-C0DCA3F34CD7}"/>
          </ac:picMkLst>
        </pc:picChg>
        <pc:picChg chg="add mod">
          <ac:chgData name="Divya Karuna" userId="367900e0-2546-4206-a905-1a72de16aa64" providerId="ADAL" clId="{BCCF4E86-8BDF-4263-B68C-6FC1F3AA48DE}" dt="2023-01-05T08:09:00.512" v="3758" actId="1076"/>
          <ac:picMkLst>
            <pc:docMk/>
            <pc:sldMk cId="702683474" sldId="277"/>
            <ac:picMk id="18" creationId="{51F2A446-27AF-468E-BC92-61565E721D85}"/>
          </ac:picMkLst>
        </pc:picChg>
        <pc:picChg chg="add mod">
          <ac:chgData name="Divya Karuna" userId="367900e0-2546-4206-a905-1a72de16aa64" providerId="ADAL" clId="{BCCF4E86-8BDF-4263-B68C-6FC1F3AA48DE}" dt="2023-01-05T08:08:39.128" v="3753" actId="14861"/>
          <ac:picMkLst>
            <pc:docMk/>
            <pc:sldMk cId="702683474" sldId="277"/>
            <ac:picMk id="20" creationId="{79BD84DB-FDD4-4C4E-A3F4-841D1CF5C969}"/>
          </ac:picMkLst>
        </pc:picChg>
        <pc:picChg chg="add mod">
          <ac:chgData name="Divya Karuna" userId="367900e0-2546-4206-a905-1a72de16aa64" providerId="ADAL" clId="{BCCF4E86-8BDF-4263-B68C-6FC1F3AA48DE}" dt="2023-01-05T08:09:42.579" v="3761" actId="14861"/>
          <ac:picMkLst>
            <pc:docMk/>
            <pc:sldMk cId="702683474" sldId="277"/>
            <ac:picMk id="27" creationId="{D65760AC-FD19-464F-A87D-7807AFA0AF1D}"/>
          </ac:picMkLst>
        </pc:picChg>
      </pc:sldChg>
      <pc:sldChg chg="addSp delSp modSp add mod ord">
        <pc:chgData name="Divya Karuna" userId="367900e0-2546-4206-a905-1a72de16aa64" providerId="ADAL" clId="{BCCF4E86-8BDF-4263-B68C-6FC1F3AA48DE}" dt="2023-01-05T08:14:17.958" v="3837" actId="20577"/>
        <pc:sldMkLst>
          <pc:docMk/>
          <pc:sldMk cId="2030585889" sldId="278"/>
        </pc:sldMkLst>
        <pc:spChg chg="mod">
          <ac:chgData name="Divya Karuna" userId="367900e0-2546-4206-a905-1a72de16aa64" providerId="ADAL" clId="{BCCF4E86-8BDF-4263-B68C-6FC1F3AA48DE}" dt="2023-01-05T07:42:58.960" v="3580" actId="20577"/>
          <ac:spMkLst>
            <pc:docMk/>
            <pc:sldMk cId="2030585889" sldId="278"/>
            <ac:spMk id="2" creationId="{B7BD07DE-3805-4817-8661-83F30FB604DB}"/>
          </ac:spMkLst>
        </pc:spChg>
        <pc:spChg chg="mod">
          <ac:chgData name="Divya Karuna" userId="367900e0-2546-4206-a905-1a72de16aa64" providerId="ADAL" clId="{BCCF4E86-8BDF-4263-B68C-6FC1F3AA48DE}" dt="2023-01-05T07:46:06.973" v="3600" actId="1076"/>
          <ac:spMkLst>
            <pc:docMk/>
            <pc:sldMk cId="2030585889" sldId="278"/>
            <ac:spMk id="21" creationId="{B6B9CB18-1B2F-409A-95FC-CAEBA16CB89D}"/>
          </ac:spMkLst>
        </pc:spChg>
        <pc:spChg chg="mod">
          <ac:chgData name="Divya Karuna" userId="367900e0-2546-4206-a905-1a72de16aa64" providerId="ADAL" clId="{BCCF4E86-8BDF-4263-B68C-6FC1F3AA48DE}" dt="2023-01-05T08:14:17.958" v="3837" actId="20577"/>
          <ac:spMkLst>
            <pc:docMk/>
            <pc:sldMk cId="2030585889" sldId="278"/>
            <ac:spMk id="22" creationId="{6C281C33-8E35-404B-921E-134855A41EF9}"/>
          </ac:spMkLst>
        </pc:spChg>
        <pc:spChg chg="mod">
          <ac:chgData name="Divya Karuna" userId="367900e0-2546-4206-a905-1a72de16aa64" providerId="ADAL" clId="{BCCF4E86-8BDF-4263-B68C-6FC1F3AA48DE}" dt="2023-01-05T07:46:46.933" v="3608" actId="1076"/>
          <ac:spMkLst>
            <pc:docMk/>
            <pc:sldMk cId="2030585889" sldId="278"/>
            <ac:spMk id="24" creationId="{CF62971A-15A6-4F20-834A-0F69FAC662B3}"/>
          </ac:spMkLst>
        </pc:spChg>
        <pc:spChg chg="mod">
          <ac:chgData name="Divya Karuna" userId="367900e0-2546-4206-a905-1a72de16aa64" providerId="ADAL" clId="{BCCF4E86-8BDF-4263-B68C-6FC1F3AA48DE}" dt="2023-01-05T07:41:11.556" v="3561" actId="20577"/>
          <ac:spMkLst>
            <pc:docMk/>
            <pc:sldMk cId="2030585889" sldId="278"/>
            <ac:spMk id="26" creationId="{FAF13499-DA70-433E-992E-FF8DEDB3559B}"/>
          </ac:spMkLst>
        </pc:spChg>
        <pc:picChg chg="del">
          <ac:chgData name="Divya Karuna" userId="367900e0-2546-4206-a905-1a72de16aa64" providerId="ADAL" clId="{BCCF4E86-8BDF-4263-B68C-6FC1F3AA48DE}" dt="2023-01-05T07:41:19.219" v="3562" actId="478"/>
          <ac:picMkLst>
            <pc:docMk/>
            <pc:sldMk cId="2030585889" sldId="278"/>
            <ac:picMk id="5" creationId="{C151F280-72C1-4600-BDD1-E00C5688D5D6}"/>
          </ac:picMkLst>
        </pc:picChg>
        <pc:picChg chg="add mod">
          <ac:chgData name="Divya Karuna" userId="367900e0-2546-4206-a905-1a72de16aa64" providerId="ADAL" clId="{BCCF4E86-8BDF-4263-B68C-6FC1F3AA48DE}" dt="2023-01-05T07:46:19.451" v="3604" actId="14100"/>
          <ac:picMkLst>
            <pc:docMk/>
            <pc:sldMk cId="2030585889" sldId="278"/>
            <ac:picMk id="6" creationId="{5520DB1A-8B47-410D-8D74-8E6EF47ACB37}"/>
          </ac:picMkLst>
        </pc:picChg>
        <pc:picChg chg="del">
          <ac:chgData name="Divya Karuna" userId="367900e0-2546-4206-a905-1a72de16aa64" providerId="ADAL" clId="{BCCF4E86-8BDF-4263-B68C-6FC1F3AA48DE}" dt="2023-01-05T07:41:20.794" v="3563" actId="478"/>
          <ac:picMkLst>
            <pc:docMk/>
            <pc:sldMk cId="2030585889" sldId="278"/>
            <ac:picMk id="8" creationId="{38EC5BB0-ABCB-482C-BFD6-BD138A81A078}"/>
          </ac:picMkLst>
        </pc:picChg>
        <pc:picChg chg="add mod">
          <ac:chgData name="Divya Karuna" userId="367900e0-2546-4206-a905-1a72de16aa64" providerId="ADAL" clId="{BCCF4E86-8BDF-4263-B68C-6FC1F3AA48DE}" dt="2023-01-05T07:46:22.080" v="3605" actId="14100"/>
          <ac:picMkLst>
            <pc:docMk/>
            <pc:sldMk cId="2030585889" sldId="278"/>
            <ac:picMk id="10" creationId="{8581D5D7-8A75-4662-9CCE-D1E70BB466FD}"/>
          </ac:picMkLst>
        </pc:picChg>
        <pc:picChg chg="del">
          <ac:chgData name="Divya Karuna" userId="367900e0-2546-4206-a905-1a72de16aa64" providerId="ADAL" clId="{BCCF4E86-8BDF-4263-B68C-6FC1F3AA48DE}" dt="2023-01-05T07:42:52.792" v="3578" actId="478"/>
          <ac:picMkLst>
            <pc:docMk/>
            <pc:sldMk cId="2030585889" sldId="278"/>
            <ac:picMk id="12" creationId="{E5322846-53D7-4454-8164-2E8F2B8E6F84}"/>
          </ac:picMkLst>
        </pc:picChg>
        <pc:picChg chg="add mod">
          <ac:chgData name="Divya Karuna" userId="367900e0-2546-4206-a905-1a72de16aa64" providerId="ADAL" clId="{BCCF4E86-8BDF-4263-B68C-6FC1F3AA48DE}" dt="2023-01-05T07:45:57.562" v="3598" actId="14861"/>
          <ac:picMkLst>
            <pc:docMk/>
            <pc:sldMk cId="2030585889" sldId="278"/>
            <ac:picMk id="13" creationId="{A332DF28-4561-41AA-891D-F57664558122}"/>
          </ac:picMkLst>
        </pc:picChg>
        <pc:picChg chg="del">
          <ac:chgData name="Divya Karuna" userId="367900e0-2546-4206-a905-1a72de16aa64" providerId="ADAL" clId="{BCCF4E86-8BDF-4263-B68C-6FC1F3AA48DE}" dt="2023-01-05T07:42:53.733" v="3579" actId="478"/>
          <ac:picMkLst>
            <pc:docMk/>
            <pc:sldMk cId="2030585889" sldId="278"/>
            <ac:picMk id="15" creationId="{BB0AB81A-A182-44D7-BA05-1414B41F216C}"/>
          </ac:picMkLst>
        </pc:picChg>
        <pc:picChg chg="add mod">
          <ac:chgData name="Divya Karuna" userId="367900e0-2546-4206-a905-1a72de16aa64" providerId="ADAL" clId="{BCCF4E86-8BDF-4263-B68C-6FC1F3AA48DE}" dt="2023-01-05T07:45:51.781" v="3597" actId="14861"/>
          <ac:picMkLst>
            <pc:docMk/>
            <pc:sldMk cId="2030585889" sldId="278"/>
            <ac:picMk id="16" creationId="{54F1A5F8-1341-46D8-8F1A-314D03D492A1}"/>
          </ac:picMkLst>
        </pc:picChg>
        <pc:picChg chg="del">
          <ac:chgData name="Divya Karuna" userId="367900e0-2546-4206-a905-1a72de16aa64" providerId="ADAL" clId="{BCCF4E86-8BDF-4263-B68C-6FC1F3AA48DE}" dt="2023-01-05T07:46:01.611" v="3599" actId="478"/>
          <ac:picMkLst>
            <pc:docMk/>
            <pc:sldMk cId="2030585889" sldId="278"/>
            <ac:picMk id="18" creationId="{51F2A446-27AF-468E-BC92-61565E721D85}"/>
          </ac:picMkLst>
        </pc:picChg>
        <pc:picChg chg="add mod">
          <ac:chgData name="Divya Karuna" userId="367900e0-2546-4206-a905-1a72de16aa64" providerId="ADAL" clId="{BCCF4E86-8BDF-4263-B68C-6FC1F3AA48DE}" dt="2023-01-05T07:45:39.360" v="3596" actId="14861"/>
          <ac:picMkLst>
            <pc:docMk/>
            <pc:sldMk cId="2030585889" sldId="278"/>
            <ac:picMk id="19" creationId="{A002915F-F6B4-4B23-B3BE-0AEA650697B3}"/>
          </ac:picMkLst>
        </pc:picChg>
        <pc:picChg chg="add mod">
          <ac:chgData name="Divya Karuna" userId="367900e0-2546-4206-a905-1a72de16aa64" providerId="ADAL" clId="{BCCF4E86-8BDF-4263-B68C-6FC1F3AA48DE}" dt="2023-01-05T07:46:54.366" v="3610" actId="1076"/>
          <ac:picMkLst>
            <pc:docMk/>
            <pc:sldMk cId="2030585889" sldId="278"/>
            <ac:picMk id="23" creationId="{6DF1DFE2-D22C-48A0-9124-0C463FF5BD22}"/>
          </ac:picMkLst>
        </pc:picChg>
      </pc:sldChg>
      <pc:sldChg chg="addSp delSp modSp add mod ord">
        <pc:chgData name="Divya Karuna" userId="367900e0-2546-4206-a905-1a72de16aa64" providerId="ADAL" clId="{BCCF4E86-8BDF-4263-B68C-6FC1F3AA48DE}" dt="2023-01-05T08:47:41.320" v="3975" actId="1076"/>
        <pc:sldMkLst>
          <pc:docMk/>
          <pc:sldMk cId="1616796082" sldId="279"/>
        </pc:sldMkLst>
        <pc:spChg chg="del mod">
          <ac:chgData name="Divya Karuna" userId="367900e0-2546-4206-a905-1a72de16aa64" providerId="ADAL" clId="{BCCF4E86-8BDF-4263-B68C-6FC1F3AA48DE}" dt="2023-01-05T07:47:16.075" v="3615" actId="478"/>
          <ac:spMkLst>
            <pc:docMk/>
            <pc:sldMk cId="1616796082" sldId="279"/>
            <ac:spMk id="2" creationId="{B7BD07DE-3805-4817-8661-83F30FB604DB}"/>
          </ac:spMkLst>
        </pc:spChg>
        <pc:spChg chg="add del mod">
          <ac:chgData name="Divya Karuna" userId="367900e0-2546-4206-a905-1a72de16aa64" providerId="ADAL" clId="{BCCF4E86-8BDF-4263-B68C-6FC1F3AA48DE}" dt="2023-01-05T07:47:20.276" v="3616" actId="478"/>
          <ac:spMkLst>
            <pc:docMk/>
            <pc:sldMk cId="1616796082" sldId="279"/>
            <ac:spMk id="6" creationId="{BC7816F0-84AF-4F94-A78C-96E73400C7ED}"/>
          </ac:spMkLst>
        </pc:spChg>
        <pc:spChg chg="add del mod">
          <ac:chgData name="Divya Karuna" userId="367900e0-2546-4206-a905-1a72de16aa64" providerId="ADAL" clId="{BCCF4E86-8BDF-4263-B68C-6FC1F3AA48DE}" dt="2023-01-05T08:26:00.100" v="3880" actId="478"/>
          <ac:spMkLst>
            <pc:docMk/>
            <pc:sldMk cId="1616796082" sldId="279"/>
            <ac:spMk id="11" creationId="{C752478B-9D6A-44B0-821A-039A7D230B13}"/>
          </ac:spMkLst>
        </pc:spChg>
        <pc:spChg chg="add del mod">
          <ac:chgData name="Divya Karuna" userId="367900e0-2546-4206-a905-1a72de16aa64" providerId="ADAL" clId="{BCCF4E86-8BDF-4263-B68C-6FC1F3AA48DE}" dt="2023-01-05T08:26:03.550" v="3881" actId="478"/>
          <ac:spMkLst>
            <pc:docMk/>
            <pc:sldMk cId="1616796082" sldId="279"/>
            <ac:spMk id="17" creationId="{19634A77-22BC-4106-8B81-FF0115BB86C1}"/>
          </ac:spMkLst>
        </pc:spChg>
        <pc:spChg chg="add mod">
          <ac:chgData name="Divya Karuna" userId="367900e0-2546-4206-a905-1a72de16aa64" providerId="ADAL" clId="{BCCF4E86-8BDF-4263-B68C-6FC1F3AA48DE}" dt="2023-01-05T08:26:04.275" v="3882"/>
          <ac:spMkLst>
            <pc:docMk/>
            <pc:sldMk cId="1616796082" sldId="279"/>
            <ac:spMk id="18" creationId="{7BAC0DE5-A49A-4D59-8084-4936322156EB}"/>
          </ac:spMkLst>
        </pc:spChg>
        <pc:picChg chg="del">
          <ac:chgData name="Divya Karuna" userId="367900e0-2546-4206-a905-1a72de16aa64" providerId="ADAL" clId="{BCCF4E86-8BDF-4263-B68C-6FC1F3AA48DE}" dt="2023-01-05T07:47:31.489" v="3618" actId="478"/>
          <ac:picMkLst>
            <pc:docMk/>
            <pc:sldMk cId="1616796082" sldId="279"/>
            <ac:picMk id="5" creationId="{9D4DCB80-1FA4-45E5-B0F2-0D8196DE6C53}"/>
          </ac:picMkLst>
        </pc:picChg>
        <pc:picChg chg="del">
          <ac:chgData name="Divya Karuna" userId="367900e0-2546-4206-a905-1a72de16aa64" providerId="ADAL" clId="{BCCF4E86-8BDF-4263-B68C-6FC1F3AA48DE}" dt="2023-01-05T07:47:33.006" v="3619" actId="478"/>
          <ac:picMkLst>
            <pc:docMk/>
            <pc:sldMk cId="1616796082" sldId="279"/>
            <ac:picMk id="8" creationId="{66C91937-99C0-4A1A-BC81-555AC7AF91F9}"/>
          </ac:picMkLst>
        </pc:picChg>
        <pc:picChg chg="add del mod">
          <ac:chgData name="Divya Karuna" userId="367900e0-2546-4206-a905-1a72de16aa64" providerId="ADAL" clId="{BCCF4E86-8BDF-4263-B68C-6FC1F3AA48DE}" dt="2023-01-05T08:26:07.306" v="3883" actId="478"/>
          <ac:picMkLst>
            <pc:docMk/>
            <pc:sldMk cId="1616796082" sldId="279"/>
            <ac:picMk id="10" creationId="{346C58E3-F062-403F-AB52-CF9829664065}"/>
          </ac:picMkLst>
        </pc:picChg>
        <pc:picChg chg="add del mod">
          <ac:chgData name="Divya Karuna" userId="367900e0-2546-4206-a905-1a72de16aa64" providerId="ADAL" clId="{BCCF4E86-8BDF-4263-B68C-6FC1F3AA48DE}" dt="2023-01-05T08:26:07.672" v="3884" actId="478"/>
          <ac:picMkLst>
            <pc:docMk/>
            <pc:sldMk cId="1616796082" sldId="279"/>
            <ac:picMk id="13" creationId="{9537BA61-2AA5-4724-929A-0EA4DEA442A3}"/>
          </ac:picMkLst>
        </pc:picChg>
        <pc:picChg chg="add mod">
          <ac:chgData name="Divya Karuna" userId="367900e0-2546-4206-a905-1a72de16aa64" providerId="ADAL" clId="{BCCF4E86-8BDF-4263-B68C-6FC1F3AA48DE}" dt="2023-01-05T08:47:27.930" v="3973" actId="14861"/>
          <ac:picMkLst>
            <pc:docMk/>
            <pc:sldMk cId="1616796082" sldId="279"/>
            <ac:picMk id="20" creationId="{89E520AA-55D2-4119-A657-35A11922AC43}"/>
          </ac:picMkLst>
        </pc:picChg>
        <pc:picChg chg="add mod">
          <ac:chgData name="Divya Karuna" userId="367900e0-2546-4206-a905-1a72de16aa64" providerId="ADAL" clId="{BCCF4E86-8BDF-4263-B68C-6FC1F3AA48DE}" dt="2023-01-05T08:47:41.320" v="3975" actId="1076"/>
          <ac:picMkLst>
            <pc:docMk/>
            <pc:sldMk cId="1616796082" sldId="279"/>
            <ac:picMk id="22" creationId="{E6E877C9-B870-41CA-ACC6-EF562FAD2D07}"/>
          </ac:picMkLst>
        </pc:picChg>
      </pc:sldChg>
      <pc:sldChg chg="addSp delSp modSp add mod ord">
        <pc:chgData name="Divya Karuna" userId="367900e0-2546-4206-a905-1a72de16aa64" providerId="ADAL" clId="{BCCF4E86-8BDF-4263-B68C-6FC1F3AA48DE}" dt="2023-01-05T09:08:45.084" v="4078" actId="14100"/>
        <pc:sldMkLst>
          <pc:docMk/>
          <pc:sldMk cId="339092497" sldId="280"/>
        </pc:sldMkLst>
        <pc:spChg chg="mod">
          <ac:chgData name="Divya Karuna" userId="367900e0-2546-4206-a905-1a72de16aa64" providerId="ADAL" clId="{BCCF4E86-8BDF-4263-B68C-6FC1F3AA48DE}" dt="2023-01-05T07:49:18.534" v="3634"/>
          <ac:spMkLst>
            <pc:docMk/>
            <pc:sldMk cId="339092497" sldId="280"/>
            <ac:spMk id="2" creationId="{B7BD07DE-3805-4817-8661-83F30FB604DB}"/>
          </ac:spMkLst>
        </pc:spChg>
        <pc:spChg chg="mod">
          <ac:chgData name="Divya Karuna" userId="367900e0-2546-4206-a905-1a72de16aa64" providerId="ADAL" clId="{BCCF4E86-8BDF-4263-B68C-6FC1F3AA48DE}" dt="2023-01-05T08:32:58.857" v="3950" actId="1076"/>
          <ac:spMkLst>
            <pc:docMk/>
            <pc:sldMk cId="339092497" sldId="280"/>
            <ac:spMk id="21" creationId="{B6B9CB18-1B2F-409A-95FC-CAEBA16CB89D}"/>
          </ac:spMkLst>
        </pc:spChg>
        <pc:spChg chg="mod">
          <ac:chgData name="Divya Karuna" userId="367900e0-2546-4206-a905-1a72de16aa64" providerId="ADAL" clId="{BCCF4E86-8BDF-4263-B68C-6FC1F3AA48DE}" dt="2023-01-05T08:34:19.011" v="3963" actId="20577"/>
          <ac:spMkLst>
            <pc:docMk/>
            <pc:sldMk cId="339092497" sldId="280"/>
            <ac:spMk id="22" creationId="{6C281C33-8E35-404B-921E-134855A41EF9}"/>
          </ac:spMkLst>
        </pc:spChg>
        <pc:spChg chg="mod">
          <ac:chgData name="Divya Karuna" userId="367900e0-2546-4206-a905-1a72de16aa64" providerId="ADAL" clId="{BCCF4E86-8BDF-4263-B68C-6FC1F3AA48DE}" dt="2023-01-05T08:33:10.285" v="3953" actId="1076"/>
          <ac:spMkLst>
            <pc:docMk/>
            <pc:sldMk cId="339092497" sldId="280"/>
            <ac:spMk id="24" creationId="{CF62971A-15A6-4F20-834A-0F69FAC662B3}"/>
          </ac:spMkLst>
        </pc:spChg>
        <pc:spChg chg="add mod">
          <ac:chgData name="Divya Karuna" userId="367900e0-2546-4206-a905-1a72de16aa64" providerId="ADAL" clId="{BCCF4E86-8BDF-4263-B68C-6FC1F3AA48DE}" dt="2023-01-05T09:08:33.367" v="4075" actId="1076"/>
          <ac:spMkLst>
            <pc:docMk/>
            <pc:sldMk cId="339092497" sldId="280"/>
            <ac:spMk id="25" creationId="{BFC42825-6B0E-4814-A6EC-D72EE07D26B8}"/>
          </ac:spMkLst>
        </pc:spChg>
        <pc:spChg chg="mod">
          <ac:chgData name="Divya Karuna" userId="367900e0-2546-4206-a905-1a72de16aa64" providerId="ADAL" clId="{BCCF4E86-8BDF-4263-B68C-6FC1F3AA48DE}" dt="2023-01-05T08:31:22.074" v="3915" actId="1076"/>
          <ac:spMkLst>
            <pc:docMk/>
            <pc:sldMk cId="339092497" sldId="280"/>
            <ac:spMk id="26" creationId="{FAF13499-DA70-433E-992E-FF8DEDB3559B}"/>
          </ac:spMkLst>
        </pc:spChg>
        <pc:spChg chg="add del mod">
          <ac:chgData name="Divya Karuna" userId="367900e0-2546-4206-a905-1a72de16aa64" providerId="ADAL" clId="{BCCF4E86-8BDF-4263-B68C-6FC1F3AA48DE}" dt="2023-01-05T08:50:40.498" v="3980"/>
          <ac:spMkLst>
            <pc:docMk/>
            <pc:sldMk cId="339092497" sldId="280"/>
            <ac:spMk id="32" creationId="{7D7114C4-BA74-44D5-B0A3-891C9B7DA153}"/>
          </ac:spMkLst>
        </pc:spChg>
        <pc:picChg chg="add mod">
          <ac:chgData name="Divya Karuna" userId="367900e0-2546-4206-a905-1a72de16aa64" providerId="ADAL" clId="{BCCF4E86-8BDF-4263-B68C-6FC1F3AA48DE}" dt="2023-01-05T08:31:40.570" v="3919" actId="1076"/>
          <ac:picMkLst>
            <pc:docMk/>
            <pc:sldMk cId="339092497" sldId="280"/>
            <ac:picMk id="5" creationId="{375EAA8A-1665-47FB-9179-B6305F334E18}"/>
          </ac:picMkLst>
        </pc:picChg>
        <pc:picChg chg="del">
          <ac:chgData name="Divya Karuna" userId="367900e0-2546-4206-a905-1a72de16aa64" providerId="ADAL" clId="{BCCF4E86-8BDF-4263-B68C-6FC1F3AA48DE}" dt="2023-01-05T07:50:26.256" v="3647" actId="478"/>
          <ac:picMkLst>
            <pc:docMk/>
            <pc:sldMk cId="339092497" sldId="280"/>
            <ac:picMk id="6" creationId="{5520DB1A-8B47-410D-8D74-8E6EF47ACB37}"/>
          </ac:picMkLst>
        </pc:picChg>
        <pc:picChg chg="add del mod">
          <ac:chgData name="Divya Karuna" userId="367900e0-2546-4206-a905-1a72de16aa64" providerId="ADAL" clId="{BCCF4E86-8BDF-4263-B68C-6FC1F3AA48DE}" dt="2023-01-05T07:51:27.667" v="3658" actId="478"/>
          <ac:picMkLst>
            <pc:docMk/>
            <pc:sldMk cId="339092497" sldId="280"/>
            <ac:picMk id="8" creationId="{F92BB7B6-27CB-4AC0-8B2C-22782239AD71}"/>
          </ac:picMkLst>
        </pc:picChg>
        <pc:picChg chg="del">
          <ac:chgData name="Divya Karuna" userId="367900e0-2546-4206-a905-1a72de16aa64" providerId="ADAL" clId="{BCCF4E86-8BDF-4263-B68C-6FC1F3AA48DE}" dt="2023-01-05T07:50:44.234" v="3651" actId="478"/>
          <ac:picMkLst>
            <pc:docMk/>
            <pc:sldMk cId="339092497" sldId="280"/>
            <ac:picMk id="10" creationId="{8581D5D7-8A75-4662-9CCE-D1E70BB466FD}"/>
          </ac:picMkLst>
        </pc:picChg>
        <pc:picChg chg="add mod">
          <ac:chgData name="Divya Karuna" userId="367900e0-2546-4206-a905-1a72de16aa64" providerId="ADAL" clId="{BCCF4E86-8BDF-4263-B68C-6FC1F3AA48DE}" dt="2023-01-05T08:33:01.774" v="3951" actId="1076"/>
          <ac:picMkLst>
            <pc:docMk/>
            <pc:sldMk cId="339092497" sldId="280"/>
            <ac:picMk id="12" creationId="{4A5E6CF5-3793-4349-B85D-DF0DD9505F00}"/>
          </ac:picMkLst>
        </pc:picChg>
        <pc:picChg chg="del">
          <ac:chgData name="Divya Karuna" userId="367900e0-2546-4206-a905-1a72de16aa64" providerId="ADAL" clId="{BCCF4E86-8BDF-4263-B68C-6FC1F3AA48DE}" dt="2023-01-05T07:52:14.708" v="3669" actId="478"/>
          <ac:picMkLst>
            <pc:docMk/>
            <pc:sldMk cId="339092497" sldId="280"/>
            <ac:picMk id="13" creationId="{A332DF28-4561-41AA-891D-F57664558122}"/>
          </ac:picMkLst>
        </pc:picChg>
        <pc:picChg chg="add del mod">
          <ac:chgData name="Divya Karuna" userId="367900e0-2546-4206-a905-1a72de16aa64" providerId="ADAL" clId="{BCCF4E86-8BDF-4263-B68C-6FC1F3AA48DE}" dt="2023-01-05T08:29:08.795" v="3887" actId="478"/>
          <ac:picMkLst>
            <pc:docMk/>
            <pc:sldMk cId="339092497" sldId="280"/>
            <ac:picMk id="15" creationId="{93CA6017-039B-4F7B-9820-54E9CA5DA7FC}"/>
          </ac:picMkLst>
        </pc:picChg>
        <pc:picChg chg="del">
          <ac:chgData name="Divya Karuna" userId="367900e0-2546-4206-a905-1a72de16aa64" providerId="ADAL" clId="{BCCF4E86-8BDF-4263-B68C-6FC1F3AA48DE}" dt="2023-01-05T07:52:14.216" v="3668" actId="478"/>
          <ac:picMkLst>
            <pc:docMk/>
            <pc:sldMk cId="339092497" sldId="280"/>
            <ac:picMk id="16" creationId="{54F1A5F8-1341-46D8-8F1A-314D03D492A1}"/>
          </ac:picMkLst>
        </pc:picChg>
        <pc:picChg chg="add mod">
          <ac:chgData name="Divya Karuna" userId="367900e0-2546-4206-a905-1a72de16aa64" providerId="ADAL" clId="{BCCF4E86-8BDF-4263-B68C-6FC1F3AA48DE}" dt="2023-01-05T08:33:26.480" v="3957" actId="1076"/>
          <ac:picMkLst>
            <pc:docMk/>
            <pc:sldMk cId="339092497" sldId="280"/>
            <ac:picMk id="18" creationId="{2904B814-3E79-4B6E-987A-9CC75920CD6F}"/>
          </ac:picMkLst>
        </pc:picChg>
        <pc:picChg chg="del">
          <ac:chgData name="Divya Karuna" userId="367900e0-2546-4206-a905-1a72de16aa64" providerId="ADAL" clId="{BCCF4E86-8BDF-4263-B68C-6FC1F3AA48DE}" dt="2023-01-05T07:52:15.061" v="3670" actId="478"/>
          <ac:picMkLst>
            <pc:docMk/>
            <pc:sldMk cId="339092497" sldId="280"/>
            <ac:picMk id="19" creationId="{A002915F-F6B4-4B23-B3BE-0AEA650697B3}"/>
          </ac:picMkLst>
        </pc:picChg>
        <pc:picChg chg="del">
          <ac:chgData name="Divya Karuna" userId="367900e0-2546-4206-a905-1a72de16aa64" providerId="ADAL" clId="{BCCF4E86-8BDF-4263-B68C-6FC1F3AA48DE}" dt="2023-01-05T08:18:17.988" v="3855" actId="478"/>
          <ac:picMkLst>
            <pc:docMk/>
            <pc:sldMk cId="339092497" sldId="280"/>
            <ac:picMk id="23" creationId="{6DF1DFE2-D22C-48A0-9124-0C463FF5BD22}"/>
          </ac:picMkLst>
        </pc:picChg>
        <pc:picChg chg="add del mod">
          <ac:chgData name="Divya Karuna" userId="367900e0-2546-4206-a905-1a72de16aa64" providerId="ADAL" clId="{BCCF4E86-8BDF-4263-B68C-6FC1F3AA48DE}" dt="2023-01-05T09:05:58.400" v="4057" actId="478"/>
          <ac:picMkLst>
            <pc:docMk/>
            <pc:sldMk cId="339092497" sldId="280"/>
            <ac:picMk id="27" creationId="{F1FA8918-7554-4722-A580-75D282517284}"/>
          </ac:picMkLst>
        </pc:picChg>
        <pc:picChg chg="add mod">
          <ac:chgData name="Divya Karuna" userId="367900e0-2546-4206-a905-1a72de16aa64" providerId="ADAL" clId="{BCCF4E86-8BDF-4263-B68C-6FC1F3AA48DE}" dt="2023-01-05T09:08:35.717" v="4076" actId="1076"/>
          <ac:picMkLst>
            <pc:docMk/>
            <pc:sldMk cId="339092497" sldId="280"/>
            <ac:picMk id="29" creationId="{D3CAB779-71DF-4E8F-90B2-9D76E7A8F90B}"/>
          </ac:picMkLst>
        </pc:picChg>
        <pc:picChg chg="add del mod">
          <ac:chgData name="Divya Karuna" userId="367900e0-2546-4206-a905-1a72de16aa64" providerId="ADAL" clId="{BCCF4E86-8BDF-4263-B68C-6FC1F3AA48DE}" dt="2023-01-05T09:08:26.079" v="4073" actId="478"/>
          <ac:picMkLst>
            <pc:docMk/>
            <pc:sldMk cId="339092497" sldId="280"/>
            <ac:picMk id="34" creationId="{9D60BF36-596E-4069-8B94-4D404BDA4C6A}"/>
          </ac:picMkLst>
        </pc:picChg>
        <pc:picChg chg="add mod">
          <ac:chgData name="Divya Karuna" userId="367900e0-2546-4206-a905-1a72de16aa64" providerId="ADAL" clId="{BCCF4E86-8BDF-4263-B68C-6FC1F3AA48DE}" dt="2023-01-05T09:08:45.084" v="4078" actId="14100"/>
          <ac:picMkLst>
            <pc:docMk/>
            <pc:sldMk cId="339092497" sldId="280"/>
            <ac:picMk id="36" creationId="{80D9523B-5F79-43DB-8D6C-32BE61B9107C}"/>
          </ac:picMkLst>
        </pc:picChg>
        <pc:cxnChg chg="add mod">
          <ac:chgData name="Divya Karuna" userId="367900e0-2546-4206-a905-1a72de16aa64" providerId="ADAL" clId="{BCCF4E86-8BDF-4263-B68C-6FC1F3AA48DE}" dt="2023-01-05T09:08:37.408" v="4077" actId="1076"/>
          <ac:cxnSpMkLst>
            <pc:docMk/>
            <pc:sldMk cId="339092497" sldId="280"/>
            <ac:cxnSpMk id="31" creationId="{4F160C27-FD60-4C31-99FF-DA8599AA120D}"/>
          </ac:cxnSpMkLst>
        </pc:cxnChg>
      </pc:sldChg>
      <pc:sldChg chg="add">
        <pc:chgData name="Divya Karuna" userId="367900e0-2546-4206-a905-1a72de16aa64" providerId="ADAL" clId="{BCCF4E86-8BDF-4263-B68C-6FC1F3AA48DE}" dt="2023-01-05T08:25:52.428" v="3877" actId="2890"/>
        <pc:sldMkLst>
          <pc:docMk/>
          <pc:sldMk cId="4172609564" sldId="281"/>
        </pc:sldMkLst>
      </pc:sldChg>
      <pc:sldChg chg="addSp delSp modSp add mod ord">
        <pc:chgData name="Divya Karuna" userId="367900e0-2546-4206-a905-1a72de16aa64" providerId="ADAL" clId="{BCCF4E86-8BDF-4263-B68C-6FC1F3AA48DE}" dt="2023-01-05T09:08:22.164" v="4072" actId="14861"/>
        <pc:sldMkLst>
          <pc:docMk/>
          <pc:sldMk cId="1319761386" sldId="282"/>
        </pc:sldMkLst>
        <pc:spChg chg="mod">
          <ac:chgData name="Divya Karuna" userId="367900e0-2546-4206-a905-1a72de16aa64" providerId="ADAL" clId="{BCCF4E86-8BDF-4263-B68C-6FC1F3AA48DE}" dt="2023-01-05T08:52:00.583" v="3995" actId="20577"/>
          <ac:spMkLst>
            <pc:docMk/>
            <pc:sldMk cId="1319761386" sldId="282"/>
            <ac:spMk id="2" creationId="{B7BD07DE-3805-4817-8661-83F30FB604DB}"/>
          </ac:spMkLst>
        </pc:spChg>
        <pc:spChg chg="add mod">
          <ac:chgData name="Divya Karuna" userId="367900e0-2546-4206-a905-1a72de16aa64" providerId="ADAL" clId="{BCCF4E86-8BDF-4263-B68C-6FC1F3AA48DE}" dt="2023-01-05T08:59:51.410" v="4016" actId="1076"/>
          <ac:spMkLst>
            <pc:docMk/>
            <pc:sldMk cId="1319761386" sldId="282"/>
            <ac:spMk id="19" creationId="{81D4F012-A74A-4E9E-802C-57DF3587B168}"/>
          </ac:spMkLst>
        </pc:spChg>
        <pc:spChg chg="mod">
          <ac:chgData name="Divya Karuna" userId="367900e0-2546-4206-a905-1a72de16aa64" providerId="ADAL" clId="{BCCF4E86-8BDF-4263-B68C-6FC1F3AA48DE}" dt="2023-01-05T08:58:24.399" v="3999" actId="1076"/>
          <ac:spMkLst>
            <pc:docMk/>
            <pc:sldMk cId="1319761386" sldId="282"/>
            <ac:spMk id="21" creationId="{B6B9CB18-1B2F-409A-95FC-CAEBA16CB89D}"/>
          </ac:spMkLst>
        </pc:spChg>
        <pc:spChg chg="add del mod">
          <ac:chgData name="Divya Karuna" userId="367900e0-2546-4206-a905-1a72de16aa64" providerId="ADAL" clId="{BCCF4E86-8BDF-4263-B68C-6FC1F3AA48DE}" dt="2023-01-05T08:58:52.951" v="4012" actId="478"/>
          <ac:spMkLst>
            <pc:docMk/>
            <pc:sldMk cId="1319761386" sldId="282"/>
            <ac:spMk id="22" creationId="{6C281C33-8E35-404B-921E-134855A41EF9}"/>
          </ac:spMkLst>
        </pc:spChg>
        <pc:spChg chg="mod">
          <ac:chgData name="Divya Karuna" userId="367900e0-2546-4206-a905-1a72de16aa64" providerId="ADAL" clId="{BCCF4E86-8BDF-4263-B68C-6FC1F3AA48DE}" dt="2023-01-05T09:03:38.629" v="4045" actId="1076"/>
          <ac:spMkLst>
            <pc:docMk/>
            <pc:sldMk cId="1319761386" sldId="282"/>
            <ac:spMk id="24" creationId="{CF62971A-15A6-4F20-834A-0F69FAC662B3}"/>
          </ac:spMkLst>
        </pc:spChg>
        <pc:spChg chg="del">
          <ac:chgData name="Divya Karuna" userId="367900e0-2546-4206-a905-1a72de16aa64" providerId="ADAL" clId="{BCCF4E86-8BDF-4263-B68C-6FC1F3AA48DE}" dt="2023-01-05T09:00:30.967" v="4017" actId="478"/>
          <ac:spMkLst>
            <pc:docMk/>
            <pc:sldMk cId="1319761386" sldId="282"/>
            <ac:spMk id="25" creationId="{BFC42825-6B0E-4814-A6EC-D72EE07D26B8}"/>
          </ac:spMkLst>
        </pc:spChg>
        <pc:spChg chg="del">
          <ac:chgData name="Divya Karuna" userId="367900e0-2546-4206-a905-1a72de16aa64" providerId="ADAL" clId="{BCCF4E86-8BDF-4263-B68C-6FC1F3AA48DE}" dt="2023-01-05T08:58:21.259" v="3998" actId="478"/>
          <ac:spMkLst>
            <pc:docMk/>
            <pc:sldMk cId="1319761386" sldId="282"/>
            <ac:spMk id="26" creationId="{FAF13499-DA70-433E-992E-FF8DEDB3559B}"/>
          </ac:spMkLst>
        </pc:spChg>
        <pc:picChg chg="del mod">
          <ac:chgData name="Divya Karuna" userId="367900e0-2546-4206-a905-1a72de16aa64" providerId="ADAL" clId="{BCCF4E86-8BDF-4263-B68C-6FC1F3AA48DE}" dt="2023-01-05T08:58:16.493" v="3997" actId="478"/>
          <ac:picMkLst>
            <pc:docMk/>
            <pc:sldMk cId="1319761386" sldId="282"/>
            <ac:picMk id="5" creationId="{375EAA8A-1665-47FB-9179-B6305F334E18}"/>
          </ac:picMkLst>
        </pc:picChg>
        <pc:picChg chg="add mod">
          <ac:chgData name="Divya Karuna" userId="367900e0-2546-4206-a905-1a72de16aa64" providerId="ADAL" clId="{BCCF4E86-8BDF-4263-B68C-6FC1F3AA48DE}" dt="2023-01-05T09:07:43.967" v="4067" actId="14861"/>
          <ac:picMkLst>
            <pc:docMk/>
            <pc:sldMk cId="1319761386" sldId="282"/>
            <ac:picMk id="6" creationId="{5F950703-DEF1-4DCE-8FFA-35E5C9EFC46D}"/>
          </ac:picMkLst>
        </pc:picChg>
        <pc:picChg chg="add mod">
          <ac:chgData name="Divya Karuna" userId="367900e0-2546-4206-a905-1a72de16aa64" providerId="ADAL" clId="{BCCF4E86-8BDF-4263-B68C-6FC1F3AA48DE}" dt="2023-01-05T09:04:28.563" v="4054" actId="1076"/>
          <ac:picMkLst>
            <pc:docMk/>
            <pc:sldMk cId="1319761386" sldId="282"/>
            <ac:picMk id="8" creationId="{DC862C5C-4AF3-4DED-8E88-DFC5F5A5DF4E}"/>
          </ac:picMkLst>
        </pc:picChg>
        <pc:picChg chg="add mod">
          <ac:chgData name="Divya Karuna" userId="367900e0-2546-4206-a905-1a72de16aa64" providerId="ADAL" clId="{BCCF4E86-8BDF-4263-B68C-6FC1F3AA48DE}" dt="2023-01-05T09:07:48.391" v="4068" actId="14861"/>
          <ac:picMkLst>
            <pc:docMk/>
            <pc:sldMk cId="1319761386" sldId="282"/>
            <ac:picMk id="11" creationId="{2E8CB609-1570-4CD1-9358-8B28AD28F3B1}"/>
          </ac:picMkLst>
        </pc:picChg>
        <pc:picChg chg="add del mod">
          <ac:chgData name="Divya Karuna" userId="367900e0-2546-4206-a905-1a72de16aa64" providerId="ADAL" clId="{BCCF4E86-8BDF-4263-B68C-6FC1F3AA48DE}" dt="2023-01-05T08:58:47.531" v="4008" actId="1076"/>
          <ac:picMkLst>
            <pc:docMk/>
            <pc:sldMk cId="1319761386" sldId="282"/>
            <ac:picMk id="12" creationId="{4A5E6CF5-3793-4349-B85D-DF0DD9505F00}"/>
          </ac:picMkLst>
        </pc:picChg>
        <pc:picChg chg="del mod">
          <ac:chgData name="Divya Karuna" userId="367900e0-2546-4206-a905-1a72de16aa64" providerId="ADAL" clId="{BCCF4E86-8BDF-4263-B68C-6FC1F3AA48DE}" dt="2023-01-05T09:07:21.756" v="4065" actId="478"/>
          <ac:picMkLst>
            <pc:docMk/>
            <pc:sldMk cId="1319761386" sldId="282"/>
            <ac:picMk id="18" creationId="{2904B814-3E79-4B6E-987A-9CC75920CD6F}"/>
          </ac:picMkLst>
        </pc:picChg>
        <pc:picChg chg="add mod">
          <ac:chgData name="Divya Karuna" userId="367900e0-2546-4206-a905-1a72de16aa64" providerId="ADAL" clId="{BCCF4E86-8BDF-4263-B68C-6FC1F3AA48DE}" dt="2023-01-05T09:08:22.164" v="4072" actId="14861"/>
          <ac:picMkLst>
            <pc:docMk/>
            <pc:sldMk cId="1319761386" sldId="282"/>
            <ac:picMk id="20" creationId="{3FA12090-3BF8-4721-B9E2-513712F2D837}"/>
          </ac:picMkLst>
        </pc:picChg>
        <pc:picChg chg="add del">
          <ac:chgData name="Divya Karuna" userId="367900e0-2546-4206-a905-1a72de16aa64" providerId="ADAL" clId="{BCCF4E86-8BDF-4263-B68C-6FC1F3AA48DE}" dt="2023-01-05T08:58:50.276" v="4009" actId="478"/>
          <ac:picMkLst>
            <pc:docMk/>
            <pc:sldMk cId="1319761386" sldId="282"/>
            <ac:picMk id="27" creationId="{F1FA8918-7554-4722-A580-75D282517284}"/>
          </ac:picMkLst>
        </pc:picChg>
        <pc:picChg chg="del">
          <ac:chgData name="Divya Karuna" userId="367900e0-2546-4206-a905-1a72de16aa64" providerId="ADAL" clId="{BCCF4E86-8BDF-4263-B68C-6FC1F3AA48DE}" dt="2023-01-05T09:00:31.538" v="4018" actId="478"/>
          <ac:picMkLst>
            <pc:docMk/>
            <pc:sldMk cId="1319761386" sldId="282"/>
            <ac:picMk id="29" creationId="{D3CAB779-71DF-4E8F-90B2-9D76E7A8F90B}"/>
          </ac:picMkLst>
        </pc:picChg>
        <pc:picChg chg="add del">
          <ac:chgData name="Divya Karuna" userId="367900e0-2546-4206-a905-1a72de16aa64" providerId="ADAL" clId="{BCCF4E86-8BDF-4263-B68C-6FC1F3AA48DE}" dt="2023-01-05T08:58:50.797" v="4010" actId="478"/>
          <ac:picMkLst>
            <pc:docMk/>
            <pc:sldMk cId="1319761386" sldId="282"/>
            <ac:picMk id="34" creationId="{9D60BF36-596E-4069-8B94-4D404BDA4C6A}"/>
          </ac:picMkLst>
        </pc:picChg>
        <pc:cxnChg chg="add mod">
          <ac:chgData name="Divya Karuna" userId="367900e0-2546-4206-a905-1a72de16aa64" providerId="ADAL" clId="{BCCF4E86-8BDF-4263-B68C-6FC1F3AA48DE}" dt="2023-01-05T09:04:36.977" v="4056" actId="1582"/>
          <ac:cxnSpMkLst>
            <pc:docMk/>
            <pc:sldMk cId="1319761386" sldId="282"/>
            <ac:cxnSpMk id="15" creationId="{0FCCD6F3-94DB-4E6C-90CD-7A447709F3F6}"/>
          </ac:cxnSpMkLst>
        </pc:cxnChg>
        <pc:cxnChg chg="add mod">
          <ac:chgData name="Divya Karuna" userId="367900e0-2546-4206-a905-1a72de16aa64" providerId="ADAL" clId="{BCCF4E86-8BDF-4263-B68C-6FC1F3AA48DE}" dt="2023-01-05T09:04:01.502" v="4050" actId="14100"/>
          <ac:cxnSpMkLst>
            <pc:docMk/>
            <pc:sldMk cId="1319761386" sldId="282"/>
            <ac:cxnSpMk id="28" creationId="{CB02A7C4-5036-4627-9764-AD4ED76B899F}"/>
          </ac:cxnSpMkLst>
        </pc:cxnChg>
        <pc:cxnChg chg="del">
          <ac:chgData name="Divya Karuna" userId="367900e0-2546-4206-a905-1a72de16aa64" providerId="ADAL" clId="{BCCF4E86-8BDF-4263-B68C-6FC1F3AA48DE}" dt="2023-01-05T09:00:32.384" v="4019" actId="478"/>
          <ac:cxnSpMkLst>
            <pc:docMk/>
            <pc:sldMk cId="1319761386" sldId="282"/>
            <ac:cxnSpMk id="31" creationId="{4F160C27-FD60-4C31-99FF-DA8599AA120D}"/>
          </ac:cxnSpMkLst>
        </pc:cxnChg>
      </pc:sldChg>
      <pc:sldChg chg="addSp delSp modSp add mod ord">
        <pc:chgData name="Divya Karuna" userId="367900e0-2546-4206-a905-1a72de16aa64" providerId="ADAL" clId="{BCCF4E86-8BDF-4263-B68C-6FC1F3AA48DE}" dt="2023-01-05T09:11:23.372" v="4096" actId="14100"/>
        <pc:sldMkLst>
          <pc:docMk/>
          <pc:sldMk cId="3053737198" sldId="283"/>
        </pc:sldMkLst>
        <pc:spChg chg="add del mod">
          <ac:chgData name="Divya Karuna" userId="367900e0-2546-4206-a905-1a72de16aa64" providerId="ADAL" clId="{BCCF4E86-8BDF-4263-B68C-6FC1F3AA48DE}" dt="2023-01-05T09:10:11.949" v="4083" actId="478"/>
          <ac:spMkLst>
            <pc:docMk/>
            <pc:sldMk cId="3053737198" sldId="283"/>
            <ac:spMk id="3" creationId="{3D4443C1-782B-4427-A0C9-3144D2E6EE4F}"/>
          </ac:spMkLst>
        </pc:spChg>
        <pc:spChg chg="add mod">
          <ac:chgData name="Divya Karuna" userId="367900e0-2546-4206-a905-1a72de16aa64" providerId="ADAL" clId="{BCCF4E86-8BDF-4263-B68C-6FC1F3AA48DE}" dt="2023-01-05T09:10:12.761" v="4084"/>
          <ac:spMkLst>
            <pc:docMk/>
            <pc:sldMk cId="3053737198" sldId="283"/>
            <ac:spMk id="11" creationId="{50141777-6548-42CD-9F33-5D4768F965D1}"/>
          </ac:spMkLst>
        </pc:spChg>
        <pc:spChg chg="del">
          <ac:chgData name="Divya Karuna" userId="367900e0-2546-4206-a905-1a72de16aa64" providerId="ADAL" clId="{BCCF4E86-8BDF-4263-B68C-6FC1F3AA48DE}" dt="2023-01-05T09:10:08.195" v="4082" actId="478"/>
          <ac:spMkLst>
            <pc:docMk/>
            <pc:sldMk cId="3053737198" sldId="283"/>
            <ac:spMk id="18" creationId="{7BAC0DE5-A49A-4D59-8084-4936322156EB}"/>
          </ac:spMkLst>
        </pc:spChg>
        <pc:picChg chg="add mod">
          <ac:chgData name="Divya Karuna" userId="367900e0-2546-4206-a905-1a72de16aa64" providerId="ADAL" clId="{BCCF4E86-8BDF-4263-B68C-6FC1F3AA48DE}" dt="2023-01-05T09:10:37.986" v="4090" actId="14861"/>
          <ac:picMkLst>
            <pc:docMk/>
            <pc:sldMk cId="3053737198" sldId="283"/>
            <ac:picMk id="6" creationId="{0411E80E-A301-4F85-BA6C-364B47C7459A}"/>
          </ac:picMkLst>
        </pc:picChg>
        <pc:picChg chg="add mod">
          <ac:chgData name="Divya Karuna" userId="367900e0-2546-4206-a905-1a72de16aa64" providerId="ADAL" clId="{BCCF4E86-8BDF-4263-B68C-6FC1F3AA48DE}" dt="2023-01-05T09:11:23.372" v="4096" actId="14100"/>
          <ac:picMkLst>
            <pc:docMk/>
            <pc:sldMk cId="3053737198" sldId="283"/>
            <ac:picMk id="8" creationId="{B1CBDDF3-234C-4843-B9D6-0899BB155547}"/>
          </ac:picMkLst>
        </pc:picChg>
        <pc:picChg chg="del">
          <ac:chgData name="Divya Karuna" userId="367900e0-2546-4206-a905-1a72de16aa64" providerId="ADAL" clId="{BCCF4E86-8BDF-4263-B68C-6FC1F3AA48DE}" dt="2023-01-05T09:10:15.397" v="4085" actId="478"/>
          <ac:picMkLst>
            <pc:docMk/>
            <pc:sldMk cId="3053737198" sldId="283"/>
            <ac:picMk id="20" creationId="{89E520AA-55D2-4119-A657-35A11922AC43}"/>
          </ac:picMkLst>
        </pc:picChg>
        <pc:picChg chg="del">
          <ac:chgData name="Divya Karuna" userId="367900e0-2546-4206-a905-1a72de16aa64" providerId="ADAL" clId="{BCCF4E86-8BDF-4263-B68C-6FC1F3AA48DE}" dt="2023-01-05T09:10:16.492" v="4086" actId="478"/>
          <ac:picMkLst>
            <pc:docMk/>
            <pc:sldMk cId="3053737198" sldId="283"/>
            <ac:picMk id="22" creationId="{E6E877C9-B870-41CA-ACC6-EF562FAD2D07}"/>
          </ac:picMkLst>
        </pc:picChg>
      </pc:sldChg>
      <pc:sldChg chg="addSp delSp modSp add mod">
        <pc:chgData name="Divya Karuna" userId="367900e0-2546-4206-a905-1a72de16aa64" providerId="ADAL" clId="{BCCF4E86-8BDF-4263-B68C-6FC1F3AA48DE}" dt="2023-01-05T09:17:17.985" v="4178" actId="1076"/>
        <pc:sldMkLst>
          <pc:docMk/>
          <pc:sldMk cId="985191177" sldId="284"/>
        </pc:sldMkLst>
        <pc:spChg chg="add del">
          <ac:chgData name="Divya Karuna" userId="367900e0-2546-4206-a905-1a72de16aa64" providerId="ADAL" clId="{BCCF4E86-8BDF-4263-B68C-6FC1F3AA48DE}" dt="2023-01-05T09:14:06.313" v="4148" actId="478"/>
          <ac:spMkLst>
            <pc:docMk/>
            <pc:sldMk cId="985191177" sldId="284"/>
            <ac:spMk id="5" creationId="{6DBD3FBB-29EB-4886-80FE-EF2291FB48E7}"/>
          </ac:spMkLst>
        </pc:spChg>
        <pc:spChg chg="mod">
          <ac:chgData name="Divya Karuna" userId="367900e0-2546-4206-a905-1a72de16aa64" providerId="ADAL" clId="{BCCF4E86-8BDF-4263-B68C-6FC1F3AA48DE}" dt="2023-01-05T09:17:17.985" v="4178" actId="1076"/>
          <ac:spMkLst>
            <pc:docMk/>
            <pc:sldMk cId="985191177" sldId="284"/>
            <ac:spMk id="11" creationId="{50141777-6548-42CD-9F33-5D4768F965D1}"/>
          </ac:spMkLst>
        </pc:spChg>
        <pc:spChg chg="del">
          <ac:chgData name="Divya Karuna" userId="367900e0-2546-4206-a905-1a72de16aa64" providerId="ADAL" clId="{BCCF4E86-8BDF-4263-B68C-6FC1F3AA48DE}" dt="2023-01-05T09:12:48.730" v="4136" actId="478"/>
          <ac:spMkLst>
            <pc:docMk/>
            <pc:sldMk cId="985191177" sldId="284"/>
            <ac:spMk id="14" creationId="{150E6D6D-E408-47AE-96AA-AAA9DC74D862}"/>
          </ac:spMkLst>
        </pc:spChg>
        <pc:spChg chg="del">
          <ac:chgData name="Divya Karuna" userId="367900e0-2546-4206-a905-1a72de16aa64" providerId="ADAL" clId="{BCCF4E86-8BDF-4263-B68C-6FC1F3AA48DE}" dt="2023-01-05T09:12:46.768" v="4135" actId="478"/>
          <ac:spMkLst>
            <pc:docMk/>
            <pc:sldMk cId="985191177" sldId="284"/>
            <ac:spMk id="15" creationId="{F8750661-2484-4C4D-AD8E-1080A9DB0184}"/>
          </ac:spMkLst>
        </pc:spChg>
        <pc:spChg chg="add mod">
          <ac:chgData name="Divya Karuna" userId="367900e0-2546-4206-a905-1a72de16aa64" providerId="ADAL" clId="{BCCF4E86-8BDF-4263-B68C-6FC1F3AA48DE}" dt="2023-01-05T09:16:19.070" v="4166" actId="1076"/>
          <ac:spMkLst>
            <pc:docMk/>
            <pc:sldMk cId="985191177" sldId="284"/>
            <ac:spMk id="16" creationId="{C04274EA-803D-4F18-9DEF-5FAC1B790177}"/>
          </ac:spMkLst>
        </pc:spChg>
        <pc:spChg chg="add mod">
          <ac:chgData name="Divya Karuna" userId="367900e0-2546-4206-a905-1a72de16aa64" providerId="ADAL" clId="{BCCF4E86-8BDF-4263-B68C-6FC1F3AA48DE}" dt="2023-01-05T09:16:21.405" v="4167" actId="1076"/>
          <ac:spMkLst>
            <pc:docMk/>
            <pc:sldMk cId="985191177" sldId="284"/>
            <ac:spMk id="17" creationId="{B09D188B-967D-4778-89BC-2391A35EE03F}"/>
          </ac:spMkLst>
        </pc:spChg>
        <pc:spChg chg="add mod">
          <ac:chgData name="Divya Karuna" userId="367900e0-2546-4206-a905-1a72de16aa64" providerId="ADAL" clId="{BCCF4E86-8BDF-4263-B68C-6FC1F3AA48DE}" dt="2023-01-05T09:16:31.842" v="4169" actId="1076"/>
          <ac:spMkLst>
            <pc:docMk/>
            <pc:sldMk cId="985191177" sldId="284"/>
            <ac:spMk id="18" creationId="{F29F8B89-91E2-4F80-A4E1-2391913DC6A1}"/>
          </ac:spMkLst>
        </pc:spChg>
        <pc:spChg chg="add mod">
          <ac:chgData name="Divya Karuna" userId="367900e0-2546-4206-a905-1a72de16aa64" providerId="ADAL" clId="{BCCF4E86-8BDF-4263-B68C-6FC1F3AA48DE}" dt="2023-01-05T09:17:11.723" v="4177" actId="1076"/>
          <ac:spMkLst>
            <pc:docMk/>
            <pc:sldMk cId="985191177" sldId="284"/>
            <ac:spMk id="19" creationId="{54FA5CB7-5F46-4513-BD8C-108539737BC9}"/>
          </ac:spMkLst>
        </pc:spChg>
        <pc:picChg chg="add mod">
          <ac:chgData name="Divya Karuna" userId="367900e0-2546-4206-a905-1a72de16aa64" providerId="ADAL" clId="{BCCF4E86-8BDF-4263-B68C-6FC1F3AA48DE}" dt="2023-01-05T09:15:44.067" v="4159" actId="1076"/>
          <ac:picMkLst>
            <pc:docMk/>
            <pc:sldMk cId="985191177" sldId="284"/>
            <ac:picMk id="3" creationId="{0A9BFA1E-284B-4A52-B59C-A603A617B083}"/>
          </ac:picMkLst>
        </pc:picChg>
        <pc:picChg chg="del">
          <ac:chgData name="Divya Karuna" userId="367900e0-2546-4206-a905-1a72de16aa64" providerId="ADAL" clId="{BCCF4E86-8BDF-4263-B68C-6FC1F3AA48DE}" dt="2023-01-05T09:12:44.567" v="4133" actId="478"/>
          <ac:picMkLst>
            <pc:docMk/>
            <pc:sldMk cId="985191177" sldId="284"/>
            <ac:picMk id="6" creationId="{0411E80E-A301-4F85-BA6C-364B47C7459A}"/>
          </ac:picMkLst>
        </pc:picChg>
        <pc:picChg chg="del">
          <ac:chgData name="Divya Karuna" userId="367900e0-2546-4206-a905-1a72de16aa64" providerId="ADAL" clId="{BCCF4E86-8BDF-4263-B68C-6FC1F3AA48DE}" dt="2023-01-05T09:12:45.117" v="4134" actId="478"/>
          <ac:picMkLst>
            <pc:docMk/>
            <pc:sldMk cId="985191177" sldId="284"/>
            <ac:picMk id="8" creationId="{B1CBDDF3-234C-4843-B9D6-0899BB155547}"/>
          </ac:picMkLst>
        </pc:picChg>
        <pc:cxnChg chg="add del">
          <ac:chgData name="Divya Karuna" userId="367900e0-2546-4206-a905-1a72de16aa64" providerId="ADAL" clId="{BCCF4E86-8BDF-4263-B68C-6FC1F3AA48DE}" dt="2023-01-05T09:14:37.144" v="4150" actId="478"/>
          <ac:cxnSpMkLst>
            <pc:docMk/>
            <pc:sldMk cId="985191177" sldId="284"/>
            <ac:cxnSpMk id="10" creationId="{A839A64F-C94B-4B57-8FA8-4F4F73B7398E}"/>
          </ac:cxnSpMkLst>
        </pc:cxnChg>
      </pc:sldChg>
      <pc:sldChg chg="addSp delSp modSp add mod setBg">
        <pc:chgData name="Divya Karuna" userId="367900e0-2546-4206-a905-1a72de16aa64" providerId="ADAL" clId="{BCCF4E86-8BDF-4263-B68C-6FC1F3AA48DE}" dt="2023-01-05T09:28:41.865" v="4285" actId="14861"/>
        <pc:sldMkLst>
          <pc:docMk/>
          <pc:sldMk cId="2476015028" sldId="285"/>
        </pc:sldMkLst>
        <pc:spChg chg="add del mod">
          <ac:chgData name="Divya Karuna" userId="367900e0-2546-4206-a905-1a72de16aa64" providerId="ADAL" clId="{BCCF4E86-8BDF-4263-B68C-6FC1F3AA48DE}" dt="2023-01-05T09:23:58.370" v="4274" actId="478"/>
          <ac:spMkLst>
            <pc:docMk/>
            <pc:sldMk cId="2476015028" sldId="285"/>
            <ac:spMk id="2" creationId="{C73A7424-52A4-4C84-AFF2-9CD2F97742CF}"/>
          </ac:spMkLst>
        </pc:spChg>
        <pc:spChg chg="mod ord">
          <ac:chgData name="Divya Karuna" userId="367900e0-2546-4206-a905-1a72de16aa64" providerId="ADAL" clId="{BCCF4E86-8BDF-4263-B68C-6FC1F3AA48DE}" dt="2023-01-05T09:24:43.610" v="4280" actId="26606"/>
          <ac:spMkLst>
            <pc:docMk/>
            <pc:sldMk cId="2476015028" sldId="285"/>
            <ac:spMk id="4" creationId="{1A15E36A-6DC8-448B-89B9-1BF4AD10ABC1}"/>
          </ac:spMkLst>
        </pc:spChg>
        <pc:spChg chg="add mod ord">
          <ac:chgData name="Divya Karuna" userId="367900e0-2546-4206-a905-1a72de16aa64" providerId="ADAL" clId="{BCCF4E86-8BDF-4263-B68C-6FC1F3AA48DE}" dt="2023-01-05T09:28:35.618" v="4284" actId="208"/>
          <ac:spMkLst>
            <pc:docMk/>
            <pc:sldMk cId="2476015028" sldId="285"/>
            <ac:spMk id="10" creationId="{0BE0FD9D-DE05-4B4B-9798-1E8EB8E47947}"/>
          </ac:spMkLst>
        </pc:spChg>
        <pc:spChg chg="mod">
          <ac:chgData name="Divya Karuna" userId="367900e0-2546-4206-a905-1a72de16aa64" providerId="ADAL" clId="{BCCF4E86-8BDF-4263-B68C-6FC1F3AA48DE}" dt="2023-01-05T09:24:43.610" v="4280" actId="26606"/>
          <ac:spMkLst>
            <pc:docMk/>
            <pc:sldMk cId="2476015028" sldId="285"/>
            <ac:spMk id="11" creationId="{50141777-6548-42CD-9F33-5D4768F965D1}"/>
          </ac:spMkLst>
        </pc:spChg>
        <pc:spChg chg="add del">
          <ac:chgData name="Divya Karuna" userId="367900e0-2546-4206-a905-1a72de16aa64" providerId="ADAL" clId="{BCCF4E86-8BDF-4263-B68C-6FC1F3AA48DE}" dt="2023-01-05T09:24:43.610" v="4280" actId="26606"/>
          <ac:spMkLst>
            <pc:docMk/>
            <pc:sldMk cId="2476015028" sldId="285"/>
            <ac:spMk id="13" creationId="{84ECDE7A-6944-466D-8FFE-149A29BA6BAE}"/>
          </ac:spMkLst>
        </pc:spChg>
        <pc:spChg chg="add del">
          <ac:chgData name="Divya Karuna" userId="367900e0-2546-4206-a905-1a72de16aa64" providerId="ADAL" clId="{BCCF4E86-8BDF-4263-B68C-6FC1F3AA48DE}" dt="2023-01-05T09:24:43.610" v="4280" actId="26606"/>
          <ac:spMkLst>
            <pc:docMk/>
            <pc:sldMk cId="2476015028" sldId="285"/>
            <ac:spMk id="14" creationId="{B3420082-9415-44EC-802E-C77D71D59C57}"/>
          </ac:spMkLst>
        </pc:spChg>
        <pc:spChg chg="del mod">
          <ac:chgData name="Divya Karuna" userId="367900e0-2546-4206-a905-1a72de16aa64" providerId="ADAL" clId="{BCCF4E86-8BDF-4263-B68C-6FC1F3AA48DE}" dt="2023-01-05T09:17:41.058" v="4188" actId="478"/>
          <ac:spMkLst>
            <pc:docMk/>
            <pc:sldMk cId="2476015028" sldId="285"/>
            <ac:spMk id="16" creationId="{C04274EA-803D-4F18-9DEF-5FAC1B790177}"/>
          </ac:spMkLst>
        </pc:spChg>
        <pc:spChg chg="del">
          <ac:chgData name="Divya Karuna" userId="367900e0-2546-4206-a905-1a72de16aa64" providerId="ADAL" clId="{BCCF4E86-8BDF-4263-B68C-6FC1F3AA48DE}" dt="2023-01-05T09:17:43.297" v="4190" actId="478"/>
          <ac:spMkLst>
            <pc:docMk/>
            <pc:sldMk cId="2476015028" sldId="285"/>
            <ac:spMk id="17" creationId="{B09D188B-967D-4778-89BC-2391A35EE03F}"/>
          </ac:spMkLst>
        </pc:spChg>
        <pc:spChg chg="del">
          <ac:chgData name="Divya Karuna" userId="367900e0-2546-4206-a905-1a72de16aa64" providerId="ADAL" clId="{BCCF4E86-8BDF-4263-B68C-6FC1F3AA48DE}" dt="2023-01-05T09:17:45.632" v="4192" actId="478"/>
          <ac:spMkLst>
            <pc:docMk/>
            <pc:sldMk cId="2476015028" sldId="285"/>
            <ac:spMk id="18" creationId="{F29F8B89-91E2-4F80-A4E1-2391913DC6A1}"/>
          </ac:spMkLst>
        </pc:spChg>
        <pc:spChg chg="del mod">
          <ac:chgData name="Divya Karuna" userId="367900e0-2546-4206-a905-1a72de16aa64" providerId="ADAL" clId="{BCCF4E86-8BDF-4263-B68C-6FC1F3AA48DE}" dt="2023-01-05T09:17:47.118" v="4193" actId="478"/>
          <ac:spMkLst>
            <pc:docMk/>
            <pc:sldMk cId="2476015028" sldId="285"/>
            <ac:spMk id="19" creationId="{54FA5CB7-5F46-4513-BD8C-108539737BC9}"/>
          </ac:spMkLst>
        </pc:spChg>
        <pc:spChg chg="add del">
          <ac:chgData name="Divya Karuna" userId="367900e0-2546-4206-a905-1a72de16aa64" providerId="ADAL" clId="{BCCF4E86-8BDF-4263-B68C-6FC1F3AA48DE}" dt="2023-01-05T09:24:43.610" v="4280" actId="26606"/>
          <ac:spMkLst>
            <pc:docMk/>
            <pc:sldMk cId="2476015028" sldId="285"/>
            <ac:spMk id="20" creationId="{55A52C45-1FCB-4636-A80F-2849B8226C01}"/>
          </ac:spMkLst>
        </pc:spChg>
        <pc:spChg chg="add del">
          <ac:chgData name="Divya Karuna" userId="367900e0-2546-4206-a905-1a72de16aa64" providerId="ADAL" clId="{BCCF4E86-8BDF-4263-B68C-6FC1F3AA48DE}" dt="2023-01-05T09:24:43.610" v="4280" actId="26606"/>
          <ac:spMkLst>
            <pc:docMk/>
            <pc:sldMk cId="2476015028" sldId="285"/>
            <ac:spMk id="22" creationId="{768EB4DD-3704-43AD-92B3-C4E0C6EA92CB}"/>
          </ac:spMkLst>
        </pc:spChg>
        <pc:picChg chg="del">
          <ac:chgData name="Divya Karuna" userId="367900e0-2546-4206-a905-1a72de16aa64" providerId="ADAL" clId="{BCCF4E86-8BDF-4263-B68C-6FC1F3AA48DE}" dt="2023-01-05T09:17:41.653" v="4189" actId="478"/>
          <ac:picMkLst>
            <pc:docMk/>
            <pc:sldMk cId="2476015028" sldId="285"/>
            <ac:picMk id="3" creationId="{0A9BFA1E-284B-4A52-B59C-A603A617B083}"/>
          </ac:picMkLst>
        </pc:picChg>
        <pc:picChg chg="add mod">
          <ac:chgData name="Divya Karuna" userId="367900e0-2546-4206-a905-1a72de16aa64" providerId="ADAL" clId="{BCCF4E86-8BDF-4263-B68C-6FC1F3AA48DE}" dt="2023-01-05T09:28:41.865" v="4285" actId="14861"/>
          <ac:picMkLst>
            <pc:docMk/>
            <pc:sldMk cId="2476015028" sldId="285"/>
            <ac:picMk id="6" creationId="{01AA85A3-FC6F-4A39-832F-098D2866C874}"/>
          </ac:picMkLst>
        </pc:picChg>
        <pc:picChg chg="ord">
          <ac:chgData name="Divya Karuna" userId="367900e0-2546-4206-a905-1a72de16aa64" providerId="ADAL" clId="{BCCF4E86-8BDF-4263-B68C-6FC1F3AA48DE}" dt="2023-01-05T09:24:43.610" v="4280" actId="26606"/>
          <ac:picMkLst>
            <pc:docMk/>
            <pc:sldMk cId="2476015028" sldId="285"/>
            <ac:picMk id="9" creationId="{54B02001-BDF0-4FD9-84DC-4C5F3877F878}"/>
          </ac:picMkLst>
        </pc:picChg>
      </pc:sldChg>
      <pc:sldChg chg="addSp delSp modSp new mod">
        <pc:chgData name="Divya Karuna" userId="367900e0-2546-4206-a905-1a72de16aa64" providerId="ADAL" clId="{BCCF4E86-8BDF-4263-B68C-6FC1F3AA48DE}" dt="2023-01-05T10:02:06.827" v="4651" actId="6549"/>
        <pc:sldMkLst>
          <pc:docMk/>
          <pc:sldMk cId="1846581648" sldId="286"/>
        </pc:sldMkLst>
        <pc:spChg chg="add del mod">
          <ac:chgData name="Divya Karuna" userId="367900e0-2546-4206-a905-1a72de16aa64" providerId="ADAL" clId="{BCCF4E86-8BDF-4263-B68C-6FC1F3AA48DE}" dt="2023-01-05T09:33:22.639" v="4329" actId="478"/>
          <ac:spMkLst>
            <pc:docMk/>
            <pc:sldMk cId="1846581648" sldId="286"/>
            <ac:spMk id="3" creationId="{F417A633-58FD-4788-87C4-F2F34ADC6219}"/>
          </ac:spMkLst>
        </pc:spChg>
        <pc:spChg chg="add mod">
          <ac:chgData name="Divya Karuna" userId="367900e0-2546-4206-a905-1a72de16aa64" providerId="ADAL" clId="{BCCF4E86-8BDF-4263-B68C-6FC1F3AA48DE}" dt="2023-01-05T10:02:06.827" v="4651" actId="6549"/>
          <ac:spMkLst>
            <pc:docMk/>
            <pc:sldMk cId="1846581648" sldId="286"/>
            <ac:spMk id="4" creationId="{8A4C76C4-52DB-474D-A070-30BE10ECBA94}"/>
          </ac:spMkLst>
        </pc:spChg>
      </pc:sldChg>
      <pc:sldChg chg="add">
        <pc:chgData name="Divya Karuna" userId="367900e0-2546-4206-a905-1a72de16aa64" providerId="ADAL" clId="{BCCF4E86-8BDF-4263-B68C-6FC1F3AA48DE}" dt="2023-01-05T09:33:16.478" v="4326" actId="2890"/>
        <pc:sldMkLst>
          <pc:docMk/>
          <pc:sldMk cId="587461675" sldId="287"/>
        </pc:sldMkLst>
      </pc:sldChg>
      <pc:sldChg chg="add ord">
        <pc:chgData name="Divya Karuna" userId="367900e0-2546-4206-a905-1a72de16aa64" providerId="ADAL" clId="{BCCF4E86-8BDF-4263-B68C-6FC1F3AA48DE}" dt="2023-01-05T09:52:37.315" v="4488"/>
        <pc:sldMkLst>
          <pc:docMk/>
          <pc:sldMk cId="1856684940" sldId="288"/>
        </pc:sldMkLst>
      </pc:sldChg>
      <pc:sldChg chg="addSp modSp add mod ord">
        <pc:chgData name="Divya Karuna" userId="367900e0-2546-4206-a905-1a72de16aa64" providerId="ADAL" clId="{BCCF4E86-8BDF-4263-B68C-6FC1F3AA48DE}" dt="2023-01-05T10:01:52.222" v="4650" actId="14100"/>
        <pc:sldMkLst>
          <pc:docMk/>
          <pc:sldMk cId="2650487662" sldId="289"/>
        </pc:sldMkLst>
        <pc:spChg chg="mod">
          <ac:chgData name="Divya Karuna" userId="367900e0-2546-4206-a905-1a72de16aa64" providerId="ADAL" clId="{BCCF4E86-8BDF-4263-B68C-6FC1F3AA48DE}" dt="2023-01-05T10:01:52.222" v="4650" actId="14100"/>
          <ac:spMkLst>
            <pc:docMk/>
            <pc:sldMk cId="2650487662" sldId="289"/>
            <ac:spMk id="4" creationId="{8A4C76C4-52DB-474D-A070-30BE10ECBA94}"/>
          </ac:spMkLst>
        </pc:spChg>
        <pc:spChg chg="add mod">
          <ac:chgData name="Divya Karuna" userId="367900e0-2546-4206-a905-1a72de16aa64" providerId="ADAL" clId="{BCCF4E86-8BDF-4263-B68C-6FC1F3AA48DE}" dt="2023-01-05T10:01:05.033" v="4645" actId="1076"/>
          <ac:spMkLst>
            <pc:docMk/>
            <pc:sldMk cId="2650487662" sldId="289"/>
            <ac:spMk id="5" creationId="{14A51A4B-83A5-4F1B-B4D9-B02FE93F4CF6}"/>
          </ac:spMkLst>
        </pc:spChg>
      </pc:sldChg>
    </pc:docChg>
  </pc:docChgLst>
</pc:chgInfo>
</file>

<file path=ppt/diagrams/_rels/data6.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image" Target="../media/image22.jpg"/></Relationships>
</file>

<file path=ppt/diagrams/_rels/drawing6.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image" Target="../media/image22.jp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4357CCB-A073-4E5C-BB77-D0C357D58FB0}"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65515F59-3604-4220-AB55-8667BB410DE0}">
      <dgm:prSet phldrT="[Text]" custT="1"/>
      <dgm:spPr/>
      <dgm:t>
        <a:bodyPr/>
        <a:lstStyle/>
        <a:p>
          <a:r>
            <a:rPr lang="en-US" sz="2000" b="0" i="0" u="sng" dirty="0">
              <a:latin typeface="Arial" panose="020B0604020202020204" pitchFamily="34" charset="0"/>
              <a:cs typeface="Arial" panose="020B0604020202020204" pitchFamily="34" charset="0"/>
            </a:rPr>
            <a:t>Bankruptcy is a legal proceeding initiated when a person or business is unable to repay outstanding debts or obligations</a:t>
          </a:r>
          <a:r>
            <a:rPr lang="en-US" sz="2000" b="0" i="0" dirty="0">
              <a:latin typeface="Arial" panose="020B0604020202020204" pitchFamily="34" charset="0"/>
              <a:cs typeface="Arial" panose="020B0604020202020204" pitchFamily="34" charset="0"/>
            </a:rPr>
            <a:t>.</a:t>
          </a:r>
          <a:endParaRPr lang="en-US" sz="2000" dirty="0">
            <a:latin typeface="Arial" panose="020B0604020202020204" pitchFamily="34" charset="0"/>
            <a:cs typeface="Arial" panose="020B0604020202020204" pitchFamily="34" charset="0"/>
          </a:endParaRPr>
        </a:p>
      </dgm:t>
    </dgm:pt>
    <dgm:pt modelId="{43E0903A-B49F-4E21-AAC6-798D84FAE9BD}" type="parTrans" cxnId="{BA4441C9-1C81-4585-8209-4199F17008D5}">
      <dgm:prSet/>
      <dgm:spPr/>
      <dgm:t>
        <a:bodyPr/>
        <a:lstStyle/>
        <a:p>
          <a:endParaRPr lang="en-US"/>
        </a:p>
      </dgm:t>
    </dgm:pt>
    <dgm:pt modelId="{2A4CE698-3A70-4CA6-8968-C0D9EA0BECFC}" type="sibTrans" cxnId="{BA4441C9-1C81-4585-8209-4199F17008D5}">
      <dgm:prSet/>
      <dgm:spPr/>
      <dgm:t>
        <a:bodyPr/>
        <a:lstStyle/>
        <a:p>
          <a:endParaRPr lang="en-US"/>
        </a:p>
      </dgm:t>
    </dgm:pt>
    <dgm:pt modelId="{5707278D-8828-452E-99F2-1AD31BB8EED5}">
      <dgm:prSet phldrT="[Text]" custT="1"/>
      <dgm:spPr/>
      <dgm:t>
        <a:bodyPr/>
        <a:lstStyle/>
        <a:p>
          <a:pPr>
            <a:buNone/>
          </a:pPr>
          <a:r>
            <a:rPr lang="en-NZ" sz="1800" b="1" dirty="0">
              <a:latin typeface="Arial" panose="020B0604020202020204" pitchFamily="34" charset="0"/>
              <a:cs typeface="Arial" panose="020B0604020202020204" pitchFamily="34" charset="0"/>
            </a:rPr>
            <a:t>▪</a:t>
          </a:r>
          <a:r>
            <a:rPr lang="en-US" sz="1800" b="0" dirty="0">
              <a:latin typeface="Arial" panose="020B0604020202020204" pitchFamily="34" charset="0"/>
              <a:cs typeface="Arial" panose="020B0604020202020204" pitchFamily="34" charset="0"/>
            </a:rPr>
            <a:t> In case of bankruptcy, the debtor’s assets are measured and evaluated, where upon the assets are used to repay the outstanding debts. </a:t>
          </a:r>
        </a:p>
      </dgm:t>
    </dgm:pt>
    <dgm:pt modelId="{BB9EF4A0-7CE3-443B-A613-811CECC9F595}" type="sibTrans" cxnId="{EAFA2326-DE73-4C5E-817C-D5D991386332}">
      <dgm:prSet/>
      <dgm:spPr/>
      <dgm:t>
        <a:bodyPr/>
        <a:lstStyle/>
        <a:p>
          <a:endParaRPr lang="en-US"/>
        </a:p>
      </dgm:t>
    </dgm:pt>
    <dgm:pt modelId="{C0276538-AC50-4A97-9401-8C9D44778E4B}" type="parTrans" cxnId="{EAFA2326-DE73-4C5E-817C-D5D991386332}">
      <dgm:prSet/>
      <dgm:spPr/>
      <dgm:t>
        <a:bodyPr/>
        <a:lstStyle/>
        <a:p>
          <a:endParaRPr lang="en-US"/>
        </a:p>
      </dgm:t>
    </dgm:pt>
    <dgm:pt modelId="{AE812D84-50B8-4818-B5F6-A0582AAB4F45}">
      <dgm:prSet phldrT="[Text]" custT="1"/>
      <dgm:spPr/>
      <dgm:t>
        <a:bodyPr/>
        <a:lstStyle/>
        <a:p>
          <a:r>
            <a:rPr lang="en-US" sz="2000" u="sng" dirty="0">
              <a:latin typeface="Arial" panose="020B0604020202020204" pitchFamily="34" charset="0"/>
              <a:cs typeface="Arial" panose="020B0604020202020204" pitchFamily="34" charset="0"/>
            </a:rPr>
            <a:t>Causes of Bankruptcy</a:t>
          </a:r>
        </a:p>
      </dgm:t>
    </dgm:pt>
    <dgm:pt modelId="{074E49A3-122C-480F-8EA9-93C2B9FB139F}" type="sibTrans" cxnId="{3BA51A8A-6FE7-4E09-B4E3-AE03C08FFB17}">
      <dgm:prSet/>
      <dgm:spPr/>
      <dgm:t>
        <a:bodyPr/>
        <a:lstStyle/>
        <a:p>
          <a:endParaRPr lang="en-US"/>
        </a:p>
      </dgm:t>
    </dgm:pt>
    <dgm:pt modelId="{2A5211DE-9976-4BF7-BB55-CAC5EDF9D0C1}" type="parTrans" cxnId="{3BA51A8A-6FE7-4E09-B4E3-AE03C08FFB17}">
      <dgm:prSet/>
      <dgm:spPr/>
      <dgm:t>
        <a:bodyPr/>
        <a:lstStyle/>
        <a:p>
          <a:endParaRPr lang="en-US"/>
        </a:p>
      </dgm:t>
    </dgm:pt>
    <dgm:pt modelId="{9253BC81-8C63-4370-9938-853D4DF44E13}">
      <dgm:prSet phldrT="[Text]" custT="1"/>
      <dgm:spPr/>
      <dgm:t>
        <a:bodyPr/>
        <a:lstStyle/>
        <a:p>
          <a:pPr>
            <a:buNone/>
          </a:pPr>
          <a:r>
            <a:rPr lang="en-NZ" sz="1800" b="1" dirty="0">
              <a:latin typeface="Arial" panose="020B0604020202020204" pitchFamily="34" charset="0"/>
              <a:cs typeface="Arial" panose="020B0604020202020204" pitchFamily="34" charset="0"/>
            </a:rPr>
            <a:t>▪ Outside business conditions: </a:t>
          </a:r>
          <a:r>
            <a:rPr lang="en-NZ" sz="1800" dirty="0">
              <a:latin typeface="Arial" panose="020B0604020202020204" pitchFamily="34" charset="0"/>
              <a:cs typeface="Arial" panose="020B0604020202020204" pitchFamily="34" charset="0"/>
            </a:rPr>
            <a:t>increase in competition, insurance and general costs of doing business. </a:t>
          </a:r>
          <a:endParaRPr lang="en-US" sz="1800" dirty="0">
            <a:latin typeface="Arial" panose="020B0604020202020204" pitchFamily="34" charset="0"/>
            <a:cs typeface="Arial" panose="020B0604020202020204" pitchFamily="34" charset="0"/>
          </a:endParaRPr>
        </a:p>
      </dgm:t>
    </dgm:pt>
    <dgm:pt modelId="{A07955CD-E858-45DB-9356-864614321BD3}" type="sibTrans" cxnId="{71310161-2677-42D5-A54D-ADFFF971B19A}">
      <dgm:prSet/>
      <dgm:spPr/>
      <dgm:t>
        <a:bodyPr/>
        <a:lstStyle/>
        <a:p>
          <a:endParaRPr lang="en-US"/>
        </a:p>
      </dgm:t>
    </dgm:pt>
    <dgm:pt modelId="{19CA52E3-CCA0-4A2A-A688-2FC79F97528B}" type="parTrans" cxnId="{71310161-2677-42D5-A54D-ADFFF971B19A}">
      <dgm:prSet/>
      <dgm:spPr/>
      <dgm:t>
        <a:bodyPr/>
        <a:lstStyle/>
        <a:p>
          <a:endParaRPr lang="en-US"/>
        </a:p>
      </dgm:t>
    </dgm:pt>
    <dgm:pt modelId="{76F04411-0397-41CD-993A-5336334B8295}">
      <dgm:prSet phldrT="[Text]" custT="1"/>
      <dgm:spPr/>
      <dgm:t>
        <a:bodyPr/>
        <a:lstStyle/>
        <a:p>
          <a:pPr>
            <a:buNone/>
          </a:pPr>
          <a:r>
            <a:rPr lang="en-NZ" sz="1800" b="1" dirty="0">
              <a:latin typeface="Arial" panose="020B0604020202020204" pitchFamily="34" charset="0"/>
              <a:cs typeface="Arial" panose="020B0604020202020204" pitchFamily="34" charset="0"/>
            </a:rPr>
            <a:t>▪ Financing: </a:t>
          </a:r>
          <a:r>
            <a:rPr lang="en-NZ" sz="1800" dirty="0">
              <a:latin typeface="Arial" panose="020B0604020202020204" pitchFamily="34" charset="0"/>
              <a:cs typeface="Arial" panose="020B0604020202020204" pitchFamily="34" charset="0"/>
            </a:rPr>
            <a:t>includes loss of capital, inability secure new capital and high debt. </a:t>
          </a:r>
          <a:endParaRPr lang="en-US" sz="1800" dirty="0">
            <a:latin typeface="Arial" panose="020B0604020202020204" pitchFamily="34" charset="0"/>
            <a:cs typeface="Arial" panose="020B0604020202020204" pitchFamily="34" charset="0"/>
          </a:endParaRPr>
        </a:p>
      </dgm:t>
    </dgm:pt>
    <dgm:pt modelId="{390D96CA-080A-4951-B7E8-73B3F9257DEF}" type="parTrans" cxnId="{5BC40434-AA8E-4F50-87CB-1E256BB3FFB0}">
      <dgm:prSet/>
      <dgm:spPr/>
      <dgm:t>
        <a:bodyPr/>
        <a:lstStyle/>
        <a:p>
          <a:endParaRPr lang="en-US"/>
        </a:p>
      </dgm:t>
    </dgm:pt>
    <dgm:pt modelId="{2C8C03C1-E071-45A2-A80E-E34E1CD90060}" type="sibTrans" cxnId="{5BC40434-AA8E-4F50-87CB-1E256BB3FFB0}">
      <dgm:prSet/>
      <dgm:spPr/>
      <dgm:t>
        <a:bodyPr/>
        <a:lstStyle/>
        <a:p>
          <a:endParaRPr lang="en-US"/>
        </a:p>
      </dgm:t>
    </dgm:pt>
    <dgm:pt modelId="{10DF6A31-07B0-429C-9AAE-80BB6D929861}">
      <dgm:prSet phldrT="[Text]" custT="1"/>
      <dgm:spPr/>
      <dgm:t>
        <a:bodyPr/>
        <a:lstStyle/>
        <a:p>
          <a:pPr>
            <a:buNone/>
          </a:pPr>
          <a:r>
            <a:rPr lang="en-NZ" sz="1800" b="1" dirty="0">
              <a:latin typeface="Arial" panose="020B0604020202020204" pitchFamily="34" charset="0"/>
              <a:cs typeface="Arial" panose="020B0604020202020204" pitchFamily="34" charset="0"/>
            </a:rPr>
            <a:t>▪ Inside business conditions</a:t>
          </a:r>
          <a:r>
            <a:rPr lang="en-NZ" sz="1800" dirty="0">
              <a:latin typeface="Arial" panose="020B0604020202020204" pitchFamily="34" charset="0"/>
              <a:cs typeface="Arial" panose="020B0604020202020204" pitchFamily="34" charset="0"/>
            </a:rPr>
            <a:t>: management mistakes, location, loss of clients and trade credit problems. </a:t>
          </a:r>
          <a:endParaRPr lang="en-US" sz="1800" dirty="0">
            <a:latin typeface="Arial" panose="020B0604020202020204" pitchFamily="34" charset="0"/>
            <a:cs typeface="Arial" panose="020B0604020202020204" pitchFamily="34" charset="0"/>
          </a:endParaRPr>
        </a:p>
      </dgm:t>
    </dgm:pt>
    <dgm:pt modelId="{3A11B881-BEDD-4383-89E5-C55AFA6A61AA}" type="parTrans" cxnId="{974C86A3-F9A9-470D-BE63-ED15914BEDC1}">
      <dgm:prSet/>
      <dgm:spPr/>
      <dgm:t>
        <a:bodyPr/>
        <a:lstStyle/>
        <a:p>
          <a:endParaRPr lang="en-US"/>
        </a:p>
      </dgm:t>
    </dgm:pt>
    <dgm:pt modelId="{C6A3FFA8-5D71-4CA0-9457-F77AE039D5B5}" type="sibTrans" cxnId="{974C86A3-F9A9-470D-BE63-ED15914BEDC1}">
      <dgm:prSet/>
      <dgm:spPr/>
      <dgm:t>
        <a:bodyPr/>
        <a:lstStyle/>
        <a:p>
          <a:endParaRPr lang="en-US"/>
        </a:p>
      </dgm:t>
    </dgm:pt>
    <dgm:pt modelId="{BD3501BA-4FFC-4213-BBBA-8B4D7DAD6725}">
      <dgm:prSet phldrT="[Text]" custT="1"/>
      <dgm:spPr/>
      <dgm:t>
        <a:bodyPr/>
        <a:lstStyle/>
        <a:p>
          <a:pPr>
            <a:buNone/>
          </a:pPr>
          <a:r>
            <a:rPr lang="en-NZ" sz="1800" b="1" dirty="0">
              <a:latin typeface="Arial" panose="020B0604020202020204" pitchFamily="34" charset="0"/>
              <a:cs typeface="Arial" panose="020B0604020202020204" pitchFamily="34" charset="0"/>
            </a:rPr>
            <a:t>▪ Tax</a:t>
          </a:r>
          <a:r>
            <a:rPr lang="en-NZ" sz="1800" dirty="0">
              <a:latin typeface="Arial" panose="020B0604020202020204" pitchFamily="34" charset="0"/>
              <a:cs typeface="Arial" panose="020B0604020202020204" pitchFamily="34" charset="0"/>
            </a:rPr>
            <a:t>:  problems with the tax authorities</a:t>
          </a:r>
          <a:endParaRPr lang="en-US" sz="1800" dirty="0">
            <a:latin typeface="Arial" panose="020B0604020202020204" pitchFamily="34" charset="0"/>
            <a:cs typeface="Arial" panose="020B0604020202020204" pitchFamily="34" charset="0"/>
          </a:endParaRPr>
        </a:p>
      </dgm:t>
    </dgm:pt>
    <dgm:pt modelId="{22B781C6-7449-476E-AC0E-FAB34F7AEEBA}" type="parTrans" cxnId="{B3B99392-4F55-4A0E-8B30-1ECDCFB8E1C7}">
      <dgm:prSet/>
      <dgm:spPr/>
      <dgm:t>
        <a:bodyPr/>
        <a:lstStyle/>
        <a:p>
          <a:endParaRPr lang="en-US"/>
        </a:p>
      </dgm:t>
    </dgm:pt>
    <dgm:pt modelId="{9118134D-10FE-4161-B57F-4F3FF6390A8E}" type="sibTrans" cxnId="{B3B99392-4F55-4A0E-8B30-1ECDCFB8E1C7}">
      <dgm:prSet/>
      <dgm:spPr/>
      <dgm:t>
        <a:bodyPr/>
        <a:lstStyle/>
        <a:p>
          <a:endParaRPr lang="en-US"/>
        </a:p>
      </dgm:t>
    </dgm:pt>
    <dgm:pt modelId="{36A7CE63-34FF-4850-BF1D-3BD280404291}">
      <dgm:prSet phldrT="[Text]" custT="1"/>
      <dgm:spPr/>
      <dgm:t>
        <a:bodyPr/>
        <a:lstStyle/>
        <a:p>
          <a:pPr>
            <a:buNone/>
          </a:pPr>
          <a:r>
            <a:rPr lang="en-NZ" sz="1800" b="1" dirty="0">
              <a:latin typeface="Arial" panose="020B0604020202020204" pitchFamily="34" charset="0"/>
              <a:cs typeface="Arial" panose="020B0604020202020204" pitchFamily="34" charset="0"/>
            </a:rPr>
            <a:t>▪ Disputes with creditor</a:t>
          </a:r>
          <a:r>
            <a:rPr lang="en-NZ" sz="1800" dirty="0">
              <a:latin typeface="Arial" panose="020B0604020202020204" pitchFamily="34" charset="0"/>
              <a:cs typeface="Arial" panose="020B0604020202020204" pitchFamily="34" charset="0"/>
            </a:rPr>
            <a:t>: foreclosures, lawsuits, and contract disputes. </a:t>
          </a:r>
          <a:endParaRPr lang="en-US" sz="1800" dirty="0">
            <a:latin typeface="Arial" panose="020B0604020202020204" pitchFamily="34" charset="0"/>
            <a:cs typeface="Arial" panose="020B0604020202020204" pitchFamily="34" charset="0"/>
          </a:endParaRPr>
        </a:p>
      </dgm:t>
    </dgm:pt>
    <dgm:pt modelId="{11C6EC71-EA24-4236-B6C6-22C9FD39FBAA}" type="parTrans" cxnId="{BA4FEFD3-4EE3-46D8-A35E-771666A81240}">
      <dgm:prSet/>
      <dgm:spPr/>
      <dgm:t>
        <a:bodyPr/>
        <a:lstStyle/>
        <a:p>
          <a:endParaRPr lang="en-US"/>
        </a:p>
      </dgm:t>
    </dgm:pt>
    <dgm:pt modelId="{47C3C4C9-3BCB-40AC-BD55-4F4B3B0EF9BB}" type="sibTrans" cxnId="{BA4FEFD3-4EE3-46D8-A35E-771666A81240}">
      <dgm:prSet/>
      <dgm:spPr/>
      <dgm:t>
        <a:bodyPr/>
        <a:lstStyle/>
        <a:p>
          <a:endParaRPr lang="en-US"/>
        </a:p>
      </dgm:t>
    </dgm:pt>
    <dgm:pt modelId="{95261C69-8740-4D0F-9622-85D5C2B76C22}">
      <dgm:prSet phldrT="[Text]" custT="1"/>
      <dgm:spPr/>
      <dgm:t>
        <a:bodyPr/>
        <a:lstStyle/>
        <a:p>
          <a:pPr>
            <a:buNone/>
          </a:pPr>
          <a:r>
            <a:rPr lang="en-NZ" sz="1800" b="1" dirty="0">
              <a:latin typeface="Arial" panose="020B0604020202020204" pitchFamily="34" charset="0"/>
              <a:cs typeface="Arial" panose="020B0604020202020204" pitchFamily="34" charset="0"/>
            </a:rPr>
            <a:t>▪ Calamities</a:t>
          </a:r>
          <a:r>
            <a:rPr lang="en-NZ" sz="1800" dirty="0">
              <a:latin typeface="Arial" panose="020B0604020202020204" pitchFamily="34" charset="0"/>
              <a:cs typeface="Arial" panose="020B0604020202020204" pitchFamily="34" charset="0"/>
            </a:rPr>
            <a:t>: fraud, theft, natural disasters and accidents. </a:t>
          </a:r>
          <a:endParaRPr lang="en-US" sz="1800" dirty="0">
            <a:latin typeface="Arial" panose="020B0604020202020204" pitchFamily="34" charset="0"/>
            <a:cs typeface="Arial" panose="020B0604020202020204" pitchFamily="34" charset="0"/>
          </a:endParaRPr>
        </a:p>
      </dgm:t>
    </dgm:pt>
    <dgm:pt modelId="{C6DFA8B0-50A8-443D-B5F9-3751001FD485}" type="parTrans" cxnId="{2351A1CB-FFAB-48AA-A07B-7DE0D6E3BE46}">
      <dgm:prSet/>
      <dgm:spPr/>
      <dgm:t>
        <a:bodyPr/>
        <a:lstStyle/>
        <a:p>
          <a:endParaRPr lang="en-US"/>
        </a:p>
      </dgm:t>
    </dgm:pt>
    <dgm:pt modelId="{29FA79C0-86C1-4B7D-B04F-906518F5E186}" type="sibTrans" cxnId="{2351A1CB-FFAB-48AA-A07B-7DE0D6E3BE46}">
      <dgm:prSet/>
      <dgm:spPr/>
      <dgm:t>
        <a:bodyPr/>
        <a:lstStyle/>
        <a:p>
          <a:endParaRPr lang="en-US"/>
        </a:p>
      </dgm:t>
    </dgm:pt>
    <dgm:pt modelId="{7E7F7EE1-2E16-4CC9-B606-480DECDD0A19}" type="pres">
      <dgm:prSet presAssocID="{54357CCB-A073-4E5C-BB77-D0C357D58FB0}" presName="linear" presStyleCnt="0">
        <dgm:presLayoutVars>
          <dgm:animLvl val="lvl"/>
          <dgm:resizeHandles val="exact"/>
        </dgm:presLayoutVars>
      </dgm:prSet>
      <dgm:spPr/>
    </dgm:pt>
    <dgm:pt modelId="{00A21397-8B05-4EC8-9437-A2323528A8D8}" type="pres">
      <dgm:prSet presAssocID="{65515F59-3604-4220-AB55-8667BB410DE0}" presName="parentText" presStyleLbl="node1" presStyleIdx="0" presStyleCnt="2">
        <dgm:presLayoutVars>
          <dgm:chMax val="0"/>
          <dgm:bulletEnabled val="1"/>
        </dgm:presLayoutVars>
      </dgm:prSet>
      <dgm:spPr/>
    </dgm:pt>
    <dgm:pt modelId="{63A77012-EB1C-4942-AF63-6F16780C6D71}" type="pres">
      <dgm:prSet presAssocID="{65515F59-3604-4220-AB55-8667BB410DE0}" presName="childText" presStyleLbl="revTx" presStyleIdx="0" presStyleCnt="2">
        <dgm:presLayoutVars>
          <dgm:bulletEnabled val="1"/>
        </dgm:presLayoutVars>
      </dgm:prSet>
      <dgm:spPr/>
    </dgm:pt>
    <dgm:pt modelId="{6DE2ACB9-1AC9-4390-961A-5B61C7C2468B}" type="pres">
      <dgm:prSet presAssocID="{AE812D84-50B8-4818-B5F6-A0582AAB4F45}" presName="parentText" presStyleLbl="node1" presStyleIdx="1" presStyleCnt="2">
        <dgm:presLayoutVars>
          <dgm:chMax val="0"/>
          <dgm:bulletEnabled val="1"/>
        </dgm:presLayoutVars>
      </dgm:prSet>
      <dgm:spPr/>
    </dgm:pt>
    <dgm:pt modelId="{D6695837-3690-4C55-A8FA-744974705C13}" type="pres">
      <dgm:prSet presAssocID="{AE812D84-50B8-4818-B5F6-A0582AAB4F45}" presName="childText" presStyleLbl="revTx" presStyleIdx="1" presStyleCnt="2">
        <dgm:presLayoutVars>
          <dgm:bulletEnabled val="1"/>
        </dgm:presLayoutVars>
      </dgm:prSet>
      <dgm:spPr/>
    </dgm:pt>
  </dgm:ptLst>
  <dgm:cxnLst>
    <dgm:cxn modelId="{1124360C-22A9-408B-8CDB-B90477574BF7}" type="presOf" srcId="{65515F59-3604-4220-AB55-8667BB410DE0}" destId="{00A21397-8B05-4EC8-9437-A2323528A8D8}" srcOrd="0" destOrd="0" presId="urn:microsoft.com/office/officeart/2005/8/layout/vList2"/>
    <dgm:cxn modelId="{23ED4B23-C11A-4F3C-94B9-7A82D6FF6DAF}" type="presOf" srcId="{36A7CE63-34FF-4850-BF1D-3BD280404291}" destId="{D6695837-3690-4C55-A8FA-744974705C13}" srcOrd="0" destOrd="4" presId="urn:microsoft.com/office/officeart/2005/8/layout/vList2"/>
    <dgm:cxn modelId="{EAFA2326-DE73-4C5E-817C-D5D991386332}" srcId="{65515F59-3604-4220-AB55-8667BB410DE0}" destId="{5707278D-8828-452E-99F2-1AD31BB8EED5}" srcOrd="0" destOrd="0" parTransId="{C0276538-AC50-4A97-9401-8C9D44778E4B}" sibTransId="{BB9EF4A0-7CE3-443B-A613-811CECC9F595}"/>
    <dgm:cxn modelId="{5BC40434-AA8E-4F50-87CB-1E256BB3FFB0}" srcId="{AE812D84-50B8-4818-B5F6-A0582AAB4F45}" destId="{76F04411-0397-41CD-993A-5336334B8295}" srcOrd="1" destOrd="0" parTransId="{390D96CA-080A-4951-B7E8-73B3F9257DEF}" sibTransId="{2C8C03C1-E071-45A2-A80E-E34E1CD90060}"/>
    <dgm:cxn modelId="{71310161-2677-42D5-A54D-ADFFF971B19A}" srcId="{AE812D84-50B8-4818-B5F6-A0582AAB4F45}" destId="{9253BC81-8C63-4370-9938-853D4DF44E13}" srcOrd="0" destOrd="0" parTransId="{19CA52E3-CCA0-4A2A-A688-2FC79F97528B}" sibTransId="{A07955CD-E858-45DB-9356-864614321BD3}"/>
    <dgm:cxn modelId="{968CAE41-6E91-4F51-944B-70E08BB1482B}" type="presOf" srcId="{5707278D-8828-452E-99F2-1AD31BB8EED5}" destId="{63A77012-EB1C-4942-AF63-6F16780C6D71}" srcOrd="0" destOrd="0" presId="urn:microsoft.com/office/officeart/2005/8/layout/vList2"/>
    <dgm:cxn modelId="{10343859-84BE-4342-98FB-539A7B170EE3}" type="presOf" srcId="{54357CCB-A073-4E5C-BB77-D0C357D58FB0}" destId="{7E7F7EE1-2E16-4CC9-B606-480DECDD0A19}" srcOrd="0" destOrd="0" presId="urn:microsoft.com/office/officeart/2005/8/layout/vList2"/>
    <dgm:cxn modelId="{CB987480-8917-4ED0-8B62-9C28D5FE7EE3}" type="presOf" srcId="{BD3501BA-4FFC-4213-BBBA-8B4D7DAD6725}" destId="{D6695837-3690-4C55-A8FA-744974705C13}" srcOrd="0" destOrd="3" presId="urn:microsoft.com/office/officeart/2005/8/layout/vList2"/>
    <dgm:cxn modelId="{3BA51A8A-6FE7-4E09-B4E3-AE03C08FFB17}" srcId="{54357CCB-A073-4E5C-BB77-D0C357D58FB0}" destId="{AE812D84-50B8-4818-B5F6-A0582AAB4F45}" srcOrd="1" destOrd="0" parTransId="{2A5211DE-9976-4BF7-BB55-CAC5EDF9D0C1}" sibTransId="{074E49A3-122C-480F-8EA9-93C2B9FB139F}"/>
    <dgm:cxn modelId="{B3B99392-4F55-4A0E-8B30-1ECDCFB8E1C7}" srcId="{AE812D84-50B8-4818-B5F6-A0582AAB4F45}" destId="{BD3501BA-4FFC-4213-BBBA-8B4D7DAD6725}" srcOrd="3" destOrd="0" parTransId="{22B781C6-7449-476E-AC0E-FAB34F7AEEBA}" sibTransId="{9118134D-10FE-4161-B57F-4F3FF6390A8E}"/>
    <dgm:cxn modelId="{974C86A3-F9A9-470D-BE63-ED15914BEDC1}" srcId="{AE812D84-50B8-4818-B5F6-A0582AAB4F45}" destId="{10DF6A31-07B0-429C-9AAE-80BB6D929861}" srcOrd="2" destOrd="0" parTransId="{3A11B881-BEDD-4383-89E5-C55AFA6A61AA}" sibTransId="{C6A3FFA8-5D71-4CA0-9457-F77AE039D5B5}"/>
    <dgm:cxn modelId="{3E2E8BA5-6EDE-4B2B-9FBB-846666E96CBF}" type="presOf" srcId="{10DF6A31-07B0-429C-9AAE-80BB6D929861}" destId="{D6695837-3690-4C55-A8FA-744974705C13}" srcOrd="0" destOrd="2" presId="urn:microsoft.com/office/officeart/2005/8/layout/vList2"/>
    <dgm:cxn modelId="{A639CDBF-75F4-4D0B-817E-F3875FD4B0D7}" type="presOf" srcId="{AE812D84-50B8-4818-B5F6-A0582AAB4F45}" destId="{6DE2ACB9-1AC9-4390-961A-5B61C7C2468B}" srcOrd="0" destOrd="0" presId="urn:microsoft.com/office/officeart/2005/8/layout/vList2"/>
    <dgm:cxn modelId="{BA4441C9-1C81-4585-8209-4199F17008D5}" srcId="{54357CCB-A073-4E5C-BB77-D0C357D58FB0}" destId="{65515F59-3604-4220-AB55-8667BB410DE0}" srcOrd="0" destOrd="0" parTransId="{43E0903A-B49F-4E21-AAC6-798D84FAE9BD}" sibTransId="{2A4CE698-3A70-4CA6-8968-C0D9EA0BECFC}"/>
    <dgm:cxn modelId="{2351A1CB-FFAB-48AA-A07B-7DE0D6E3BE46}" srcId="{AE812D84-50B8-4818-B5F6-A0582AAB4F45}" destId="{95261C69-8740-4D0F-9622-85D5C2B76C22}" srcOrd="5" destOrd="0" parTransId="{C6DFA8B0-50A8-443D-B5F9-3751001FD485}" sibTransId="{29FA79C0-86C1-4B7D-B04F-906518F5E186}"/>
    <dgm:cxn modelId="{BA4FEFD3-4EE3-46D8-A35E-771666A81240}" srcId="{AE812D84-50B8-4818-B5F6-A0582AAB4F45}" destId="{36A7CE63-34FF-4850-BF1D-3BD280404291}" srcOrd="4" destOrd="0" parTransId="{11C6EC71-EA24-4236-B6C6-22C9FD39FBAA}" sibTransId="{47C3C4C9-3BCB-40AC-BD55-4F4B3B0EF9BB}"/>
    <dgm:cxn modelId="{36225CEB-118F-4998-8155-A81E0720B2DC}" type="presOf" srcId="{76F04411-0397-41CD-993A-5336334B8295}" destId="{D6695837-3690-4C55-A8FA-744974705C13}" srcOrd="0" destOrd="1" presId="urn:microsoft.com/office/officeart/2005/8/layout/vList2"/>
    <dgm:cxn modelId="{2686C1EE-335D-4038-B73B-A73F4A82C3D0}" type="presOf" srcId="{9253BC81-8C63-4370-9938-853D4DF44E13}" destId="{D6695837-3690-4C55-A8FA-744974705C13}" srcOrd="0" destOrd="0" presId="urn:microsoft.com/office/officeart/2005/8/layout/vList2"/>
    <dgm:cxn modelId="{BBD94EFD-E656-4947-A88F-7D4E2A7E8668}" type="presOf" srcId="{95261C69-8740-4D0F-9622-85D5C2B76C22}" destId="{D6695837-3690-4C55-A8FA-744974705C13}" srcOrd="0" destOrd="5" presId="urn:microsoft.com/office/officeart/2005/8/layout/vList2"/>
    <dgm:cxn modelId="{21F6B36E-E3B4-42B7-8B81-98EAE843388F}" type="presParOf" srcId="{7E7F7EE1-2E16-4CC9-B606-480DECDD0A19}" destId="{00A21397-8B05-4EC8-9437-A2323528A8D8}" srcOrd="0" destOrd="0" presId="urn:microsoft.com/office/officeart/2005/8/layout/vList2"/>
    <dgm:cxn modelId="{B8C33578-45C1-4BD2-A7A3-DE76026325AA}" type="presParOf" srcId="{7E7F7EE1-2E16-4CC9-B606-480DECDD0A19}" destId="{63A77012-EB1C-4942-AF63-6F16780C6D71}" srcOrd="1" destOrd="0" presId="urn:microsoft.com/office/officeart/2005/8/layout/vList2"/>
    <dgm:cxn modelId="{3D936325-973B-4999-86EB-641DDC1B781F}" type="presParOf" srcId="{7E7F7EE1-2E16-4CC9-B606-480DECDD0A19}" destId="{6DE2ACB9-1AC9-4390-961A-5B61C7C2468B}" srcOrd="2" destOrd="0" presId="urn:microsoft.com/office/officeart/2005/8/layout/vList2"/>
    <dgm:cxn modelId="{3ACD46B6-7BC4-4E34-A712-9ADC8F91EA73}" type="presParOf" srcId="{7E7F7EE1-2E16-4CC9-B606-480DECDD0A19}" destId="{D6695837-3690-4C55-A8FA-744974705C13}"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00DAEC7-7E96-490F-9F6B-4B42BEDA269D}" type="doc">
      <dgm:prSet loTypeId="urn:microsoft.com/office/officeart/2005/8/layout/hProcess11" loCatId="process" qsTypeId="urn:microsoft.com/office/officeart/2005/8/quickstyle/simple1" qsCatId="simple" csTypeId="urn:microsoft.com/office/officeart/2005/8/colors/accent1_2" csCatId="accent1" phldr="1"/>
      <dgm:spPr/>
    </dgm:pt>
    <dgm:pt modelId="{51AAE8CC-4924-48DD-A4D4-354889CB0F84}">
      <dgm:prSet phldrT="[Text]" custT="1"/>
      <dgm:spPr/>
      <dgm:t>
        <a:bodyPr/>
        <a:lstStyle/>
        <a:p>
          <a:r>
            <a:rPr lang="en-US" sz="1400" b="1" dirty="0">
              <a:latin typeface="Arial" panose="020B0604020202020204" pitchFamily="34" charset="0"/>
              <a:cs typeface="Arial" panose="020B0604020202020204" pitchFamily="34" charset="0"/>
            </a:rPr>
            <a:t>Industrial risk</a:t>
          </a:r>
        </a:p>
      </dgm:t>
    </dgm:pt>
    <dgm:pt modelId="{6E92D8B3-2BF9-481E-8E82-CFDA5BD088F8}" type="parTrans" cxnId="{D380B92D-D95B-4646-BD42-B383A838F823}">
      <dgm:prSet/>
      <dgm:spPr/>
      <dgm:t>
        <a:bodyPr/>
        <a:lstStyle/>
        <a:p>
          <a:endParaRPr lang="en-US"/>
        </a:p>
      </dgm:t>
    </dgm:pt>
    <dgm:pt modelId="{DE0A6104-D6EF-4AF7-A133-F706D221B0C9}" type="sibTrans" cxnId="{D380B92D-D95B-4646-BD42-B383A838F823}">
      <dgm:prSet/>
      <dgm:spPr/>
      <dgm:t>
        <a:bodyPr/>
        <a:lstStyle/>
        <a:p>
          <a:endParaRPr lang="en-US"/>
        </a:p>
      </dgm:t>
    </dgm:pt>
    <dgm:pt modelId="{37BB0DAF-0ECE-4AF8-810D-450A9DF51CC3}">
      <dgm:prSet phldrT="[Text]" custT="1"/>
      <dgm:spPr/>
      <dgm:t>
        <a:bodyPr/>
        <a:lstStyle/>
        <a:p>
          <a:r>
            <a:rPr lang="en-US" sz="1400" b="1" dirty="0">
              <a:latin typeface="Arial" panose="020B0604020202020204" pitchFamily="34" charset="0"/>
              <a:cs typeface="Arial" panose="020B0604020202020204" pitchFamily="34" charset="0"/>
            </a:rPr>
            <a:t>Management risk</a:t>
          </a:r>
        </a:p>
      </dgm:t>
    </dgm:pt>
    <dgm:pt modelId="{01D413FB-C4C3-4F1D-B49A-A1AA834FDE27}" type="parTrans" cxnId="{513EF4F4-78BA-4BE1-95FE-0799B91248AE}">
      <dgm:prSet/>
      <dgm:spPr/>
      <dgm:t>
        <a:bodyPr/>
        <a:lstStyle/>
        <a:p>
          <a:endParaRPr lang="en-US"/>
        </a:p>
      </dgm:t>
    </dgm:pt>
    <dgm:pt modelId="{638CBB55-70C1-4387-B9AC-CF8D7D2FADB8}" type="sibTrans" cxnId="{513EF4F4-78BA-4BE1-95FE-0799B91248AE}">
      <dgm:prSet/>
      <dgm:spPr/>
      <dgm:t>
        <a:bodyPr/>
        <a:lstStyle/>
        <a:p>
          <a:endParaRPr lang="en-US"/>
        </a:p>
      </dgm:t>
    </dgm:pt>
    <dgm:pt modelId="{0CF96523-CDA7-42F2-9C5F-00CE2BBB0135}">
      <dgm:prSet phldrT="[Text]" custT="1"/>
      <dgm:spPr/>
      <dgm:t>
        <a:bodyPr/>
        <a:lstStyle/>
        <a:p>
          <a:r>
            <a:rPr lang="en-US" sz="1400" b="1" dirty="0">
              <a:latin typeface="Arial" panose="020B0604020202020204" pitchFamily="34" charset="0"/>
              <a:cs typeface="Arial" panose="020B0604020202020204" pitchFamily="34" charset="0"/>
            </a:rPr>
            <a:t>Financial flexibility</a:t>
          </a:r>
        </a:p>
      </dgm:t>
    </dgm:pt>
    <dgm:pt modelId="{4D5851E7-0F2D-4B24-8077-5B8D157BCFA7}" type="parTrans" cxnId="{EE9370B7-688D-4C86-9FD1-00622BEC550B}">
      <dgm:prSet/>
      <dgm:spPr/>
      <dgm:t>
        <a:bodyPr/>
        <a:lstStyle/>
        <a:p>
          <a:endParaRPr lang="en-US"/>
        </a:p>
      </dgm:t>
    </dgm:pt>
    <dgm:pt modelId="{CA7CCA45-D0B0-45A8-AA1D-32D029366E3B}" type="sibTrans" cxnId="{EE9370B7-688D-4C86-9FD1-00622BEC550B}">
      <dgm:prSet/>
      <dgm:spPr/>
      <dgm:t>
        <a:bodyPr/>
        <a:lstStyle/>
        <a:p>
          <a:endParaRPr lang="en-US"/>
        </a:p>
      </dgm:t>
    </dgm:pt>
    <dgm:pt modelId="{26AD6435-5590-4ACD-945E-C5903087B1A4}">
      <dgm:prSet phldrT="[Text]" custT="1"/>
      <dgm:spPr/>
      <dgm:t>
        <a:bodyPr/>
        <a:lstStyle/>
        <a:p>
          <a:r>
            <a:rPr lang="en-US" sz="1400" b="1" dirty="0">
              <a:latin typeface="Arial" panose="020B0604020202020204" pitchFamily="34" charset="0"/>
              <a:cs typeface="Arial" panose="020B0604020202020204" pitchFamily="34" charset="0"/>
            </a:rPr>
            <a:t>Credibility</a:t>
          </a:r>
        </a:p>
      </dgm:t>
    </dgm:pt>
    <dgm:pt modelId="{4BADFEAA-F985-46AF-A1F8-F17163C08DCD}" type="parTrans" cxnId="{29CDD34B-E33C-4FFF-B7F1-450E50ADA772}">
      <dgm:prSet/>
      <dgm:spPr/>
      <dgm:t>
        <a:bodyPr/>
        <a:lstStyle/>
        <a:p>
          <a:endParaRPr lang="en-US"/>
        </a:p>
      </dgm:t>
    </dgm:pt>
    <dgm:pt modelId="{CC065EBE-1675-4844-9E44-176851C11575}" type="sibTrans" cxnId="{29CDD34B-E33C-4FFF-B7F1-450E50ADA772}">
      <dgm:prSet/>
      <dgm:spPr/>
      <dgm:t>
        <a:bodyPr/>
        <a:lstStyle/>
        <a:p>
          <a:endParaRPr lang="en-US"/>
        </a:p>
      </dgm:t>
    </dgm:pt>
    <dgm:pt modelId="{E8D3BCFA-335A-4EDE-89AC-2F2FF9818799}">
      <dgm:prSet phldrT="[Text]" custT="1"/>
      <dgm:spPr/>
      <dgm:t>
        <a:bodyPr/>
        <a:lstStyle/>
        <a:p>
          <a:r>
            <a:rPr lang="en-US" sz="1400" b="1" dirty="0">
              <a:latin typeface="Arial" panose="020B0604020202020204" pitchFamily="34" charset="0"/>
              <a:cs typeface="Arial" panose="020B0604020202020204" pitchFamily="34" charset="0"/>
            </a:rPr>
            <a:t>Competitiveness</a:t>
          </a:r>
        </a:p>
      </dgm:t>
    </dgm:pt>
    <dgm:pt modelId="{521EB639-F858-4ECD-9CD4-45DD36A66FB6}" type="parTrans" cxnId="{D35E52E6-D830-4649-8B71-0815AA18DC2B}">
      <dgm:prSet/>
      <dgm:spPr/>
      <dgm:t>
        <a:bodyPr/>
        <a:lstStyle/>
        <a:p>
          <a:endParaRPr lang="en-US"/>
        </a:p>
      </dgm:t>
    </dgm:pt>
    <dgm:pt modelId="{67E55521-E268-4FC8-80C3-B23995E33027}" type="sibTrans" cxnId="{D35E52E6-D830-4649-8B71-0815AA18DC2B}">
      <dgm:prSet/>
      <dgm:spPr/>
      <dgm:t>
        <a:bodyPr/>
        <a:lstStyle/>
        <a:p>
          <a:endParaRPr lang="en-US"/>
        </a:p>
      </dgm:t>
    </dgm:pt>
    <dgm:pt modelId="{C1325660-C933-49C9-A874-5A6DE67702C1}">
      <dgm:prSet phldrT="[Text]" custT="1"/>
      <dgm:spPr/>
      <dgm:t>
        <a:bodyPr/>
        <a:lstStyle/>
        <a:p>
          <a:r>
            <a:rPr lang="en-US" sz="1400" b="1" dirty="0">
              <a:latin typeface="Arial" panose="020B0604020202020204" pitchFamily="34" charset="0"/>
              <a:cs typeface="Arial" panose="020B0604020202020204" pitchFamily="34" charset="0"/>
            </a:rPr>
            <a:t>Operating risk</a:t>
          </a:r>
        </a:p>
      </dgm:t>
    </dgm:pt>
    <dgm:pt modelId="{27DE04FC-7E1A-4B22-86FD-EEA550726170}" type="parTrans" cxnId="{71E6D773-50F9-4D7A-B97F-106C4ED8D51C}">
      <dgm:prSet/>
      <dgm:spPr/>
      <dgm:t>
        <a:bodyPr/>
        <a:lstStyle/>
        <a:p>
          <a:endParaRPr lang="en-US"/>
        </a:p>
      </dgm:t>
    </dgm:pt>
    <dgm:pt modelId="{0AB0C8AC-FAFA-45CD-9F78-AFEFA8FC0A4A}" type="sibTrans" cxnId="{71E6D773-50F9-4D7A-B97F-106C4ED8D51C}">
      <dgm:prSet/>
      <dgm:spPr/>
      <dgm:t>
        <a:bodyPr/>
        <a:lstStyle/>
        <a:p>
          <a:endParaRPr lang="en-US"/>
        </a:p>
      </dgm:t>
    </dgm:pt>
    <dgm:pt modelId="{C93454E3-72E9-4BEB-B8AD-906948633349}">
      <dgm:prSet phldrT="[Text]" custT="1"/>
      <dgm:spPr/>
      <dgm:t>
        <a:bodyPr/>
        <a:lstStyle/>
        <a:p>
          <a:r>
            <a:rPr lang="en-US" sz="1400" b="1" dirty="0">
              <a:solidFill>
                <a:srgbClr val="FF0000"/>
              </a:solidFill>
              <a:latin typeface="Arial" panose="020B0604020202020204" pitchFamily="34" charset="0"/>
              <a:cs typeface="Arial" panose="020B0604020202020204" pitchFamily="34" charset="0"/>
            </a:rPr>
            <a:t>Class</a:t>
          </a:r>
        </a:p>
      </dgm:t>
    </dgm:pt>
    <dgm:pt modelId="{33047E4B-AB92-4959-993A-B0DD21E7E18A}" type="parTrans" cxnId="{0DEEEC5A-90A6-44F3-BE70-797745497A83}">
      <dgm:prSet/>
      <dgm:spPr/>
      <dgm:t>
        <a:bodyPr/>
        <a:lstStyle/>
        <a:p>
          <a:endParaRPr lang="en-US"/>
        </a:p>
      </dgm:t>
    </dgm:pt>
    <dgm:pt modelId="{DB49F306-4638-41E5-93F3-2DAD2DD00B25}" type="sibTrans" cxnId="{0DEEEC5A-90A6-44F3-BE70-797745497A83}">
      <dgm:prSet/>
      <dgm:spPr/>
      <dgm:t>
        <a:bodyPr/>
        <a:lstStyle/>
        <a:p>
          <a:endParaRPr lang="en-US"/>
        </a:p>
      </dgm:t>
    </dgm:pt>
    <dgm:pt modelId="{3F3B363F-196E-497D-BC05-7C091279FD43}" type="pres">
      <dgm:prSet presAssocID="{C00DAEC7-7E96-490F-9F6B-4B42BEDA269D}" presName="Name0" presStyleCnt="0">
        <dgm:presLayoutVars>
          <dgm:dir/>
          <dgm:resizeHandles val="exact"/>
        </dgm:presLayoutVars>
      </dgm:prSet>
      <dgm:spPr/>
    </dgm:pt>
    <dgm:pt modelId="{8B587617-7650-4A5D-A952-0C04CDD83659}" type="pres">
      <dgm:prSet presAssocID="{C00DAEC7-7E96-490F-9F6B-4B42BEDA269D}" presName="arrow" presStyleLbl="bgShp" presStyleIdx="0" presStyleCnt="1"/>
      <dgm:spPr/>
    </dgm:pt>
    <dgm:pt modelId="{35D2F50B-6395-4580-87A7-A6A4D0A8F8CD}" type="pres">
      <dgm:prSet presAssocID="{C00DAEC7-7E96-490F-9F6B-4B42BEDA269D}" presName="points" presStyleCnt="0"/>
      <dgm:spPr/>
    </dgm:pt>
    <dgm:pt modelId="{C0741EE1-40D7-462A-8CF3-5BA3A16AF76E}" type="pres">
      <dgm:prSet presAssocID="{51AAE8CC-4924-48DD-A4D4-354889CB0F84}" presName="compositeA" presStyleCnt="0"/>
      <dgm:spPr/>
    </dgm:pt>
    <dgm:pt modelId="{3A441F9B-1E48-4C8C-89B1-6117323EBE23}" type="pres">
      <dgm:prSet presAssocID="{51AAE8CC-4924-48DD-A4D4-354889CB0F84}" presName="textA" presStyleLbl="revTx" presStyleIdx="0" presStyleCnt="7">
        <dgm:presLayoutVars>
          <dgm:bulletEnabled val="1"/>
        </dgm:presLayoutVars>
      </dgm:prSet>
      <dgm:spPr/>
    </dgm:pt>
    <dgm:pt modelId="{ACE502DD-86E4-491C-B7DE-BE96165AF76F}" type="pres">
      <dgm:prSet presAssocID="{51AAE8CC-4924-48DD-A4D4-354889CB0F84}" presName="circleA" presStyleLbl="node1" presStyleIdx="0" presStyleCnt="7"/>
      <dgm:spPr/>
    </dgm:pt>
    <dgm:pt modelId="{0F3E78A3-D92D-44C5-BBFF-BD45247CC14A}" type="pres">
      <dgm:prSet presAssocID="{51AAE8CC-4924-48DD-A4D4-354889CB0F84}" presName="spaceA" presStyleCnt="0"/>
      <dgm:spPr/>
    </dgm:pt>
    <dgm:pt modelId="{30244C11-5378-4A00-A712-C0C514A38C64}" type="pres">
      <dgm:prSet presAssocID="{DE0A6104-D6EF-4AF7-A133-F706D221B0C9}" presName="space" presStyleCnt="0"/>
      <dgm:spPr/>
    </dgm:pt>
    <dgm:pt modelId="{AF150666-708C-4590-BDC8-2FE5A421C061}" type="pres">
      <dgm:prSet presAssocID="{37BB0DAF-0ECE-4AF8-810D-450A9DF51CC3}" presName="compositeB" presStyleCnt="0"/>
      <dgm:spPr/>
    </dgm:pt>
    <dgm:pt modelId="{736C7782-F84D-4F1C-B145-4F48639C2A28}" type="pres">
      <dgm:prSet presAssocID="{37BB0DAF-0ECE-4AF8-810D-450A9DF51CC3}" presName="textB" presStyleLbl="revTx" presStyleIdx="1" presStyleCnt="7" custScaleX="147722">
        <dgm:presLayoutVars>
          <dgm:bulletEnabled val="1"/>
        </dgm:presLayoutVars>
      </dgm:prSet>
      <dgm:spPr/>
    </dgm:pt>
    <dgm:pt modelId="{514F4568-C414-43E4-AFF0-4D41FBD2C40A}" type="pres">
      <dgm:prSet presAssocID="{37BB0DAF-0ECE-4AF8-810D-450A9DF51CC3}" presName="circleB" presStyleLbl="node1" presStyleIdx="1" presStyleCnt="7"/>
      <dgm:spPr/>
    </dgm:pt>
    <dgm:pt modelId="{DA25E998-6BDF-4CA7-8EFE-E8A30D0988E9}" type="pres">
      <dgm:prSet presAssocID="{37BB0DAF-0ECE-4AF8-810D-450A9DF51CC3}" presName="spaceB" presStyleCnt="0"/>
      <dgm:spPr/>
    </dgm:pt>
    <dgm:pt modelId="{13FA0168-DF3D-4B7C-BF2D-0C0BD12FEC17}" type="pres">
      <dgm:prSet presAssocID="{638CBB55-70C1-4387-B9AC-CF8D7D2FADB8}" presName="space" presStyleCnt="0"/>
      <dgm:spPr/>
    </dgm:pt>
    <dgm:pt modelId="{B231504C-ABED-446E-816E-6AF8D8D0895F}" type="pres">
      <dgm:prSet presAssocID="{0CF96523-CDA7-42F2-9C5F-00CE2BBB0135}" presName="compositeA" presStyleCnt="0"/>
      <dgm:spPr/>
    </dgm:pt>
    <dgm:pt modelId="{6EDDF45B-BEF1-404E-9A6B-45951E663DE1}" type="pres">
      <dgm:prSet presAssocID="{0CF96523-CDA7-42F2-9C5F-00CE2BBB0135}" presName="textA" presStyleLbl="revTx" presStyleIdx="2" presStyleCnt="7">
        <dgm:presLayoutVars>
          <dgm:bulletEnabled val="1"/>
        </dgm:presLayoutVars>
      </dgm:prSet>
      <dgm:spPr/>
    </dgm:pt>
    <dgm:pt modelId="{BE431580-4365-433E-A579-7FCD76B45278}" type="pres">
      <dgm:prSet presAssocID="{0CF96523-CDA7-42F2-9C5F-00CE2BBB0135}" presName="circleA" presStyleLbl="node1" presStyleIdx="2" presStyleCnt="7"/>
      <dgm:spPr/>
    </dgm:pt>
    <dgm:pt modelId="{B6F2E526-B9D3-4542-B696-4A83A058D52C}" type="pres">
      <dgm:prSet presAssocID="{0CF96523-CDA7-42F2-9C5F-00CE2BBB0135}" presName="spaceA" presStyleCnt="0"/>
      <dgm:spPr/>
    </dgm:pt>
    <dgm:pt modelId="{94653DF6-801D-459D-BE55-7BA0687654C1}" type="pres">
      <dgm:prSet presAssocID="{CA7CCA45-D0B0-45A8-AA1D-32D029366E3B}" presName="space" presStyleCnt="0"/>
      <dgm:spPr/>
    </dgm:pt>
    <dgm:pt modelId="{AA6A78DD-C769-4ED1-B1C2-0635729D1F37}" type="pres">
      <dgm:prSet presAssocID="{26AD6435-5590-4ACD-945E-C5903087B1A4}" presName="compositeB" presStyleCnt="0"/>
      <dgm:spPr/>
    </dgm:pt>
    <dgm:pt modelId="{858B0772-7674-4FBC-8C7B-69662C2FC1B6}" type="pres">
      <dgm:prSet presAssocID="{26AD6435-5590-4ACD-945E-C5903087B1A4}" presName="textB" presStyleLbl="revTx" presStyleIdx="3" presStyleCnt="7">
        <dgm:presLayoutVars>
          <dgm:bulletEnabled val="1"/>
        </dgm:presLayoutVars>
      </dgm:prSet>
      <dgm:spPr/>
    </dgm:pt>
    <dgm:pt modelId="{B7B8B259-4DF9-4859-B3FD-BDCF568492C8}" type="pres">
      <dgm:prSet presAssocID="{26AD6435-5590-4ACD-945E-C5903087B1A4}" presName="circleB" presStyleLbl="node1" presStyleIdx="3" presStyleCnt="7"/>
      <dgm:spPr/>
    </dgm:pt>
    <dgm:pt modelId="{F4347065-3877-4B3F-AF97-1C35F1004EEE}" type="pres">
      <dgm:prSet presAssocID="{26AD6435-5590-4ACD-945E-C5903087B1A4}" presName="spaceB" presStyleCnt="0"/>
      <dgm:spPr/>
    </dgm:pt>
    <dgm:pt modelId="{9880BC3C-19E0-4FDF-BE00-351B1448AE74}" type="pres">
      <dgm:prSet presAssocID="{CC065EBE-1675-4844-9E44-176851C11575}" presName="space" presStyleCnt="0"/>
      <dgm:spPr/>
    </dgm:pt>
    <dgm:pt modelId="{B89DF36E-FF2C-4014-943B-0DC0832378A1}" type="pres">
      <dgm:prSet presAssocID="{E8D3BCFA-335A-4EDE-89AC-2F2FF9818799}" presName="compositeA" presStyleCnt="0"/>
      <dgm:spPr/>
    </dgm:pt>
    <dgm:pt modelId="{E3AF2558-E442-4A88-A047-0FECE2FB6547}" type="pres">
      <dgm:prSet presAssocID="{E8D3BCFA-335A-4EDE-89AC-2F2FF9818799}" presName="textA" presStyleLbl="revTx" presStyleIdx="4" presStyleCnt="7" custScaleX="168372">
        <dgm:presLayoutVars>
          <dgm:bulletEnabled val="1"/>
        </dgm:presLayoutVars>
      </dgm:prSet>
      <dgm:spPr/>
    </dgm:pt>
    <dgm:pt modelId="{E30511E5-4CA1-4BAE-80AF-27251F329E96}" type="pres">
      <dgm:prSet presAssocID="{E8D3BCFA-335A-4EDE-89AC-2F2FF9818799}" presName="circleA" presStyleLbl="node1" presStyleIdx="4" presStyleCnt="7"/>
      <dgm:spPr/>
    </dgm:pt>
    <dgm:pt modelId="{657FBBFF-3CD5-4C13-B569-923DC7784A7D}" type="pres">
      <dgm:prSet presAssocID="{E8D3BCFA-335A-4EDE-89AC-2F2FF9818799}" presName="spaceA" presStyleCnt="0"/>
      <dgm:spPr/>
    </dgm:pt>
    <dgm:pt modelId="{1DCC8962-6E00-4487-811D-13AAB056D5B6}" type="pres">
      <dgm:prSet presAssocID="{67E55521-E268-4FC8-80C3-B23995E33027}" presName="space" presStyleCnt="0"/>
      <dgm:spPr/>
    </dgm:pt>
    <dgm:pt modelId="{CB1B3536-0AF7-43EB-9B61-1A535483C092}" type="pres">
      <dgm:prSet presAssocID="{C1325660-C933-49C9-A874-5A6DE67702C1}" presName="compositeB" presStyleCnt="0"/>
      <dgm:spPr/>
    </dgm:pt>
    <dgm:pt modelId="{B9CA919D-7B94-46C7-B11A-3946E9483D52}" type="pres">
      <dgm:prSet presAssocID="{C1325660-C933-49C9-A874-5A6DE67702C1}" presName="textB" presStyleLbl="revTx" presStyleIdx="5" presStyleCnt="7">
        <dgm:presLayoutVars>
          <dgm:bulletEnabled val="1"/>
        </dgm:presLayoutVars>
      </dgm:prSet>
      <dgm:spPr/>
    </dgm:pt>
    <dgm:pt modelId="{721CF0C1-4C48-4580-9BB0-A5A6B7526685}" type="pres">
      <dgm:prSet presAssocID="{C1325660-C933-49C9-A874-5A6DE67702C1}" presName="circleB" presStyleLbl="node1" presStyleIdx="5" presStyleCnt="7"/>
      <dgm:spPr/>
    </dgm:pt>
    <dgm:pt modelId="{7DD1074E-7A75-4199-A9C7-E83715453DFE}" type="pres">
      <dgm:prSet presAssocID="{C1325660-C933-49C9-A874-5A6DE67702C1}" presName="spaceB" presStyleCnt="0"/>
      <dgm:spPr/>
    </dgm:pt>
    <dgm:pt modelId="{BCAF90EE-E5D5-46BF-A2D9-E52C83E6DAB7}" type="pres">
      <dgm:prSet presAssocID="{0AB0C8AC-FAFA-45CD-9F78-AFEFA8FC0A4A}" presName="space" presStyleCnt="0"/>
      <dgm:spPr/>
    </dgm:pt>
    <dgm:pt modelId="{8074CBFD-CDD0-4928-9302-C470E98A0F13}" type="pres">
      <dgm:prSet presAssocID="{C93454E3-72E9-4BEB-B8AD-906948633349}" presName="compositeA" presStyleCnt="0"/>
      <dgm:spPr/>
    </dgm:pt>
    <dgm:pt modelId="{1205EC5E-CF8C-4E6B-AA4C-78B25A06C3E1}" type="pres">
      <dgm:prSet presAssocID="{C93454E3-72E9-4BEB-B8AD-906948633349}" presName="textA" presStyleLbl="revTx" presStyleIdx="6" presStyleCnt="7" custLinFactNeighborY="143">
        <dgm:presLayoutVars>
          <dgm:bulletEnabled val="1"/>
        </dgm:presLayoutVars>
      </dgm:prSet>
      <dgm:spPr/>
    </dgm:pt>
    <dgm:pt modelId="{0E538303-96BB-4215-B0B6-60CA2A585BBD}" type="pres">
      <dgm:prSet presAssocID="{C93454E3-72E9-4BEB-B8AD-906948633349}" presName="circleA" presStyleLbl="node1" presStyleIdx="6" presStyleCnt="7"/>
      <dgm:spPr/>
    </dgm:pt>
    <dgm:pt modelId="{302374F9-1D0F-4C05-964A-46AACE6C4FD6}" type="pres">
      <dgm:prSet presAssocID="{C93454E3-72E9-4BEB-B8AD-906948633349}" presName="spaceA" presStyleCnt="0"/>
      <dgm:spPr/>
    </dgm:pt>
  </dgm:ptLst>
  <dgm:cxnLst>
    <dgm:cxn modelId="{BB3D8B18-5975-45EE-8956-EA02DAB1C2DA}" type="presOf" srcId="{C00DAEC7-7E96-490F-9F6B-4B42BEDA269D}" destId="{3F3B363F-196E-497D-BC05-7C091279FD43}" srcOrd="0" destOrd="0" presId="urn:microsoft.com/office/officeart/2005/8/layout/hProcess11"/>
    <dgm:cxn modelId="{D380B92D-D95B-4646-BD42-B383A838F823}" srcId="{C00DAEC7-7E96-490F-9F6B-4B42BEDA269D}" destId="{51AAE8CC-4924-48DD-A4D4-354889CB0F84}" srcOrd="0" destOrd="0" parTransId="{6E92D8B3-2BF9-481E-8E82-CFDA5BD088F8}" sibTransId="{DE0A6104-D6EF-4AF7-A133-F706D221B0C9}"/>
    <dgm:cxn modelId="{FC697A39-557B-4F3F-9B5D-1DDFED936697}" type="presOf" srcId="{37BB0DAF-0ECE-4AF8-810D-450A9DF51CC3}" destId="{736C7782-F84D-4F1C-B145-4F48639C2A28}" srcOrd="0" destOrd="0" presId="urn:microsoft.com/office/officeart/2005/8/layout/hProcess11"/>
    <dgm:cxn modelId="{1D95163D-1E14-4425-AD17-87FD788B871E}" type="presOf" srcId="{0CF96523-CDA7-42F2-9C5F-00CE2BBB0135}" destId="{6EDDF45B-BEF1-404E-9A6B-45951E663DE1}" srcOrd="0" destOrd="0" presId="urn:microsoft.com/office/officeart/2005/8/layout/hProcess11"/>
    <dgm:cxn modelId="{61F8AA66-9F58-49A9-B8A1-BEDF698F27E1}" type="presOf" srcId="{51AAE8CC-4924-48DD-A4D4-354889CB0F84}" destId="{3A441F9B-1E48-4C8C-89B1-6117323EBE23}" srcOrd="0" destOrd="0" presId="urn:microsoft.com/office/officeart/2005/8/layout/hProcess11"/>
    <dgm:cxn modelId="{29CDD34B-E33C-4FFF-B7F1-450E50ADA772}" srcId="{C00DAEC7-7E96-490F-9F6B-4B42BEDA269D}" destId="{26AD6435-5590-4ACD-945E-C5903087B1A4}" srcOrd="3" destOrd="0" parTransId="{4BADFEAA-F985-46AF-A1F8-F17163C08DCD}" sibTransId="{CC065EBE-1675-4844-9E44-176851C11575}"/>
    <dgm:cxn modelId="{71E6D773-50F9-4D7A-B97F-106C4ED8D51C}" srcId="{C00DAEC7-7E96-490F-9F6B-4B42BEDA269D}" destId="{C1325660-C933-49C9-A874-5A6DE67702C1}" srcOrd="5" destOrd="0" parTransId="{27DE04FC-7E1A-4B22-86FD-EEA550726170}" sibTransId="{0AB0C8AC-FAFA-45CD-9F78-AFEFA8FC0A4A}"/>
    <dgm:cxn modelId="{0DEEEC5A-90A6-44F3-BE70-797745497A83}" srcId="{C00DAEC7-7E96-490F-9F6B-4B42BEDA269D}" destId="{C93454E3-72E9-4BEB-B8AD-906948633349}" srcOrd="6" destOrd="0" parTransId="{33047E4B-AB92-4959-993A-B0DD21E7E18A}" sibTransId="{DB49F306-4638-41E5-93F3-2DAD2DD00B25}"/>
    <dgm:cxn modelId="{0B9D827C-ED8C-4C36-A6AA-F8DBB1D48785}" type="presOf" srcId="{C93454E3-72E9-4BEB-B8AD-906948633349}" destId="{1205EC5E-CF8C-4E6B-AA4C-78B25A06C3E1}" srcOrd="0" destOrd="0" presId="urn:microsoft.com/office/officeart/2005/8/layout/hProcess11"/>
    <dgm:cxn modelId="{CF4DA387-6202-4653-A51D-9C37589CA7DE}" type="presOf" srcId="{E8D3BCFA-335A-4EDE-89AC-2F2FF9818799}" destId="{E3AF2558-E442-4A88-A047-0FECE2FB6547}" srcOrd="0" destOrd="0" presId="urn:microsoft.com/office/officeart/2005/8/layout/hProcess11"/>
    <dgm:cxn modelId="{EE9370B7-688D-4C86-9FD1-00622BEC550B}" srcId="{C00DAEC7-7E96-490F-9F6B-4B42BEDA269D}" destId="{0CF96523-CDA7-42F2-9C5F-00CE2BBB0135}" srcOrd="2" destOrd="0" parTransId="{4D5851E7-0F2D-4B24-8077-5B8D157BCFA7}" sibTransId="{CA7CCA45-D0B0-45A8-AA1D-32D029366E3B}"/>
    <dgm:cxn modelId="{4E1294BD-8DB7-4433-8E23-33B7EF061654}" type="presOf" srcId="{26AD6435-5590-4ACD-945E-C5903087B1A4}" destId="{858B0772-7674-4FBC-8C7B-69662C2FC1B6}" srcOrd="0" destOrd="0" presId="urn:microsoft.com/office/officeart/2005/8/layout/hProcess11"/>
    <dgm:cxn modelId="{D35E52E6-D830-4649-8B71-0815AA18DC2B}" srcId="{C00DAEC7-7E96-490F-9F6B-4B42BEDA269D}" destId="{E8D3BCFA-335A-4EDE-89AC-2F2FF9818799}" srcOrd="4" destOrd="0" parTransId="{521EB639-F858-4ECD-9CD4-45DD36A66FB6}" sibTransId="{67E55521-E268-4FC8-80C3-B23995E33027}"/>
    <dgm:cxn modelId="{09ED92EA-B1F9-4212-8041-D0FA85821324}" type="presOf" srcId="{C1325660-C933-49C9-A874-5A6DE67702C1}" destId="{B9CA919D-7B94-46C7-B11A-3946E9483D52}" srcOrd="0" destOrd="0" presId="urn:microsoft.com/office/officeart/2005/8/layout/hProcess11"/>
    <dgm:cxn modelId="{513EF4F4-78BA-4BE1-95FE-0799B91248AE}" srcId="{C00DAEC7-7E96-490F-9F6B-4B42BEDA269D}" destId="{37BB0DAF-0ECE-4AF8-810D-450A9DF51CC3}" srcOrd="1" destOrd="0" parTransId="{01D413FB-C4C3-4F1D-B49A-A1AA834FDE27}" sibTransId="{638CBB55-70C1-4387-B9AC-CF8D7D2FADB8}"/>
    <dgm:cxn modelId="{91F66F85-107E-4439-9D16-929E90E9E14C}" type="presParOf" srcId="{3F3B363F-196E-497D-BC05-7C091279FD43}" destId="{8B587617-7650-4A5D-A952-0C04CDD83659}" srcOrd="0" destOrd="0" presId="urn:microsoft.com/office/officeart/2005/8/layout/hProcess11"/>
    <dgm:cxn modelId="{56F01D37-B614-4D17-92AF-7C9AA9568EAD}" type="presParOf" srcId="{3F3B363F-196E-497D-BC05-7C091279FD43}" destId="{35D2F50B-6395-4580-87A7-A6A4D0A8F8CD}" srcOrd="1" destOrd="0" presId="urn:microsoft.com/office/officeart/2005/8/layout/hProcess11"/>
    <dgm:cxn modelId="{70F5B920-8F46-4A1D-A711-55A1E131CBEC}" type="presParOf" srcId="{35D2F50B-6395-4580-87A7-A6A4D0A8F8CD}" destId="{C0741EE1-40D7-462A-8CF3-5BA3A16AF76E}" srcOrd="0" destOrd="0" presId="urn:microsoft.com/office/officeart/2005/8/layout/hProcess11"/>
    <dgm:cxn modelId="{FF367325-84D5-449C-880D-5ACA7D7B848C}" type="presParOf" srcId="{C0741EE1-40D7-462A-8CF3-5BA3A16AF76E}" destId="{3A441F9B-1E48-4C8C-89B1-6117323EBE23}" srcOrd="0" destOrd="0" presId="urn:microsoft.com/office/officeart/2005/8/layout/hProcess11"/>
    <dgm:cxn modelId="{54AC6B13-42EB-4CD2-A43E-A27A6A15B7B9}" type="presParOf" srcId="{C0741EE1-40D7-462A-8CF3-5BA3A16AF76E}" destId="{ACE502DD-86E4-491C-B7DE-BE96165AF76F}" srcOrd="1" destOrd="0" presId="urn:microsoft.com/office/officeart/2005/8/layout/hProcess11"/>
    <dgm:cxn modelId="{735F5153-9FAA-4431-9447-19CBE0076A79}" type="presParOf" srcId="{C0741EE1-40D7-462A-8CF3-5BA3A16AF76E}" destId="{0F3E78A3-D92D-44C5-BBFF-BD45247CC14A}" srcOrd="2" destOrd="0" presId="urn:microsoft.com/office/officeart/2005/8/layout/hProcess11"/>
    <dgm:cxn modelId="{09FC07F0-5196-453C-BFC5-A8AC61B8E393}" type="presParOf" srcId="{35D2F50B-6395-4580-87A7-A6A4D0A8F8CD}" destId="{30244C11-5378-4A00-A712-C0C514A38C64}" srcOrd="1" destOrd="0" presId="urn:microsoft.com/office/officeart/2005/8/layout/hProcess11"/>
    <dgm:cxn modelId="{73277A76-90CD-49B6-8F2D-9DD4963F8696}" type="presParOf" srcId="{35D2F50B-6395-4580-87A7-A6A4D0A8F8CD}" destId="{AF150666-708C-4590-BDC8-2FE5A421C061}" srcOrd="2" destOrd="0" presId="urn:microsoft.com/office/officeart/2005/8/layout/hProcess11"/>
    <dgm:cxn modelId="{083DC031-7F13-4068-9869-DD98E11ED2F8}" type="presParOf" srcId="{AF150666-708C-4590-BDC8-2FE5A421C061}" destId="{736C7782-F84D-4F1C-B145-4F48639C2A28}" srcOrd="0" destOrd="0" presId="urn:microsoft.com/office/officeart/2005/8/layout/hProcess11"/>
    <dgm:cxn modelId="{335CEA69-6025-4238-AFE0-BC51A771ABFC}" type="presParOf" srcId="{AF150666-708C-4590-BDC8-2FE5A421C061}" destId="{514F4568-C414-43E4-AFF0-4D41FBD2C40A}" srcOrd="1" destOrd="0" presId="urn:microsoft.com/office/officeart/2005/8/layout/hProcess11"/>
    <dgm:cxn modelId="{D650E66B-B7E1-48A0-B8CA-D2FEF3846DC5}" type="presParOf" srcId="{AF150666-708C-4590-BDC8-2FE5A421C061}" destId="{DA25E998-6BDF-4CA7-8EFE-E8A30D0988E9}" srcOrd="2" destOrd="0" presId="urn:microsoft.com/office/officeart/2005/8/layout/hProcess11"/>
    <dgm:cxn modelId="{8925447F-BFB2-4452-BD9F-B1D3436481A4}" type="presParOf" srcId="{35D2F50B-6395-4580-87A7-A6A4D0A8F8CD}" destId="{13FA0168-DF3D-4B7C-BF2D-0C0BD12FEC17}" srcOrd="3" destOrd="0" presId="urn:microsoft.com/office/officeart/2005/8/layout/hProcess11"/>
    <dgm:cxn modelId="{8D496345-D5C1-4AED-B75B-21B9A63E4E53}" type="presParOf" srcId="{35D2F50B-6395-4580-87A7-A6A4D0A8F8CD}" destId="{B231504C-ABED-446E-816E-6AF8D8D0895F}" srcOrd="4" destOrd="0" presId="urn:microsoft.com/office/officeart/2005/8/layout/hProcess11"/>
    <dgm:cxn modelId="{0B3A18EF-87E3-4A77-8602-4A279B608B7E}" type="presParOf" srcId="{B231504C-ABED-446E-816E-6AF8D8D0895F}" destId="{6EDDF45B-BEF1-404E-9A6B-45951E663DE1}" srcOrd="0" destOrd="0" presId="urn:microsoft.com/office/officeart/2005/8/layout/hProcess11"/>
    <dgm:cxn modelId="{11F5ECE9-AA0D-4F57-83E3-B39BDBC52F8F}" type="presParOf" srcId="{B231504C-ABED-446E-816E-6AF8D8D0895F}" destId="{BE431580-4365-433E-A579-7FCD76B45278}" srcOrd="1" destOrd="0" presId="urn:microsoft.com/office/officeart/2005/8/layout/hProcess11"/>
    <dgm:cxn modelId="{F2D539CB-EA60-4E84-9710-01E5A48A3CC6}" type="presParOf" srcId="{B231504C-ABED-446E-816E-6AF8D8D0895F}" destId="{B6F2E526-B9D3-4542-B696-4A83A058D52C}" srcOrd="2" destOrd="0" presId="urn:microsoft.com/office/officeart/2005/8/layout/hProcess11"/>
    <dgm:cxn modelId="{5D671343-6D2E-4FAB-A0D4-F9469B1CD17F}" type="presParOf" srcId="{35D2F50B-6395-4580-87A7-A6A4D0A8F8CD}" destId="{94653DF6-801D-459D-BE55-7BA0687654C1}" srcOrd="5" destOrd="0" presId="urn:microsoft.com/office/officeart/2005/8/layout/hProcess11"/>
    <dgm:cxn modelId="{9BEA81CD-6CCD-4538-84DE-C16EE280C3EE}" type="presParOf" srcId="{35D2F50B-6395-4580-87A7-A6A4D0A8F8CD}" destId="{AA6A78DD-C769-4ED1-B1C2-0635729D1F37}" srcOrd="6" destOrd="0" presId="urn:microsoft.com/office/officeart/2005/8/layout/hProcess11"/>
    <dgm:cxn modelId="{9788F97A-DCFF-4800-B3D1-46FA1048F54C}" type="presParOf" srcId="{AA6A78DD-C769-4ED1-B1C2-0635729D1F37}" destId="{858B0772-7674-4FBC-8C7B-69662C2FC1B6}" srcOrd="0" destOrd="0" presId="urn:microsoft.com/office/officeart/2005/8/layout/hProcess11"/>
    <dgm:cxn modelId="{FAEEE688-C6E0-401F-8E4C-4C3765911454}" type="presParOf" srcId="{AA6A78DD-C769-4ED1-B1C2-0635729D1F37}" destId="{B7B8B259-4DF9-4859-B3FD-BDCF568492C8}" srcOrd="1" destOrd="0" presId="urn:microsoft.com/office/officeart/2005/8/layout/hProcess11"/>
    <dgm:cxn modelId="{606B6520-D246-44CA-809F-835B54CC52B1}" type="presParOf" srcId="{AA6A78DD-C769-4ED1-B1C2-0635729D1F37}" destId="{F4347065-3877-4B3F-AF97-1C35F1004EEE}" srcOrd="2" destOrd="0" presId="urn:microsoft.com/office/officeart/2005/8/layout/hProcess11"/>
    <dgm:cxn modelId="{F7316CDC-5B0A-448E-AA0F-7B58D6F6DDD1}" type="presParOf" srcId="{35D2F50B-6395-4580-87A7-A6A4D0A8F8CD}" destId="{9880BC3C-19E0-4FDF-BE00-351B1448AE74}" srcOrd="7" destOrd="0" presId="urn:microsoft.com/office/officeart/2005/8/layout/hProcess11"/>
    <dgm:cxn modelId="{DE361265-B15A-4FED-9130-0B3E02FC41D9}" type="presParOf" srcId="{35D2F50B-6395-4580-87A7-A6A4D0A8F8CD}" destId="{B89DF36E-FF2C-4014-943B-0DC0832378A1}" srcOrd="8" destOrd="0" presId="urn:microsoft.com/office/officeart/2005/8/layout/hProcess11"/>
    <dgm:cxn modelId="{98CB8A8A-C0F4-4D47-BCDD-BF0C2F7AD4F1}" type="presParOf" srcId="{B89DF36E-FF2C-4014-943B-0DC0832378A1}" destId="{E3AF2558-E442-4A88-A047-0FECE2FB6547}" srcOrd="0" destOrd="0" presId="urn:microsoft.com/office/officeart/2005/8/layout/hProcess11"/>
    <dgm:cxn modelId="{3541AC9F-A652-4002-BF03-A8E9DDE338AF}" type="presParOf" srcId="{B89DF36E-FF2C-4014-943B-0DC0832378A1}" destId="{E30511E5-4CA1-4BAE-80AF-27251F329E96}" srcOrd="1" destOrd="0" presId="urn:microsoft.com/office/officeart/2005/8/layout/hProcess11"/>
    <dgm:cxn modelId="{B548C167-9E71-4A00-A1A3-C70C6093D263}" type="presParOf" srcId="{B89DF36E-FF2C-4014-943B-0DC0832378A1}" destId="{657FBBFF-3CD5-4C13-B569-923DC7784A7D}" srcOrd="2" destOrd="0" presId="urn:microsoft.com/office/officeart/2005/8/layout/hProcess11"/>
    <dgm:cxn modelId="{B873B8E2-EC20-4DAE-A0BE-7D47E847E68B}" type="presParOf" srcId="{35D2F50B-6395-4580-87A7-A6A4D0A8F8CD}" destId="{1DCC8962-6E00-4487-811D-13AAB056D5B6}" srcOrd="9" destOrd="0" presId="urn:microsoft.com/office/officeart/2005/8/layout/hProcess11"/>
    <dgm:cxn modelId="{830BF1BE-21D6-40B2-9023-36ECCA4B0D41}" type="presParOf" srcId="{35D2F50B-6395-4580-87A7-A6A4D0A8F8CD}" destId="{CB1B3536-0AF7-43EB-9B61-1A535483C092}" srcOrd="10" destOrd="0" presId="urn:microsoft.com/office/officeart/2005/8/layout/hProcess11"/>
    <dgm:cxn modelId="{258CD335-DB1B-4BBE-A3F4-A28F8F5F2786}" type="presParOf" srcId="{CB1B3536-0AF7-43EB-9B61-1A535483C092}" destId="{B9CA919D-7B94-46C7-B11A-3946E9483D52}" srcOrd="0" destOrd="0" presId="urn:microsoft.com/office/officeart/2005/8/layout/hProcess11"/>
    <dgm:cxn modelId="{AD171644-6059-40B3-92D0-4C7E550984F0}" type="presParOf" srcId="{CB1B3536-0AF7-43EB-9B61-1A535483C092}" destId="{721CF0C1-4C48-4580-9BB0-A5A6B7526685}" srcOrd="1" destOrd="0" presId="urn:microsoft.com/office/officeart/2005/8/layout/hProcess11"/>
    <dgm:cxn modelId="{AA5182C2-DCC6-491B-A757-7E04108E82C8}" type="presParOf" srcId="{CB1B3536-0AF7-43EB-9B61-1A535483C092}" destId="{7DD1074E-7A75-4199-A9C7-E83715453DFE}" srcOrd="2" destOrd="0" presId="urn:microsoft.com/office/officeart/2005/8/layout/hProcess11"/>
    <dgm:cxn modelId="{9F467283-AB40-4F96-807D-9169C4B34E02}" type="presParOf" srcId="{35D2F50B-6395-4580-87A7-A6A4D0A8F8CD}" destId="{BCAF90EE-E5D5-46BF-A2D9-E52C83E6DAB7}" srcOrd="11" destOrd="0" presId="urn:microsoft.com/office/officeart/2005/8/layout/hProcess11"/>
    <dgm:cxn modelId="{4B1F9E47-5ED5-4273-90F4-7BDB42ECBBD1}" type="presParOf" srcId="{35D2F50B-6395-4580-87A7-A6A4D0A8F8CD}" destId="{8074CBFD-CDD0-4928-9302-C470E98A0F13}" srcOrd="12" destOrd="0" presId="urn:microsoft.com/office/officeart/2005/8/layout/hProcess11"/>
    <dgm:cxn modelId="{67E62331-52A5-4392-90C7-615BCCF71694}" type="presParOf" srcId="{8074CBFD-CDD0-4928-9302-C470E98A0F13}" destId="{1205EC5E-CF8C-4E6B-AA4C-78B25A06C3E1}" srcOrd="0" destOrd="0" presId="urn:microsoft.com/office/officeart/2005/8/layout/hProcess11"/>
    <dgm:cxn modelId="{B2AF87E4-52E9-4A5F-87FB-FC02950EB580}" type="presParOf" srcId="{8074CBFD-CDD0-4928-9302-C470E98A0F13}" destId="{0E538303-96BB-4215-B0B6-60CA2A585BBD}" srcOrd="1" destOrd="0" presId="urn:microsoft.com/office/officeart/2005/8/layout/hProcess11"/>
    <dgm:cxn modelId="{ECDE5BDD-FE9C-45FB-B889-A0691390EE9D}" type="presParOf" srcId="{8074CBFD-CDD0-4928-9302-C470E98A0F13}" destId="{302374F9-1D0F-4C05-964A-46AACE6C4FD6}" srcOrd="2" destOrd="0" presId="urn:microsoft.com/office/officeart/2005/8/layout/hProcess1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19961A9-5B12-4F2F-A60E-B121C30226BC}" type="doc">
      <dgm:prSet loTypeId="urn:microsoft.com/office/officeart/2005/8/layout/hList6" loCatId="list" qsTypeId="urn:microsoft.com/office/officeart/2005/8/quickstyle/simple2" qsCatId="simple" csTypeId="urn:microsoft.com/office/officeart/2005/8/colors/accent1_1" csCatId="accent1" phldr="1"/>
      <dgm:spPr/>
      <dgm:t>
        <a:bodyPr/>
        <a:lstStyle/>
        <a:p>
          <a:endParaRPr lang="en-US"/>
        </a:p>
      </dgm:t>
    </dgm:pt>
    <dgm:pt modelId="{EFF518DD-A71D-4239-BEFC-353D5972A2EF}">
      <dgm:prSet phldrT="[Text]" custT="1"/>
      <dgm:spPr/>
      <dgm:t>
        <a:bodyPr/>
        <a:lstStyle/>
        <a:p>
          <a:r>
            <a:rPr lang="en-US" sz="2000" dirty="0">
              <a:latin typeface="Arial" panose="020B0604020202020204" pitchFamily="34" charset="0"/>
              <a:cs typeface="Arial" panose="020B0604020202020204" pitchFamily="34" charset="0"/>
            </a:rPr>
            <a:t>There are 250 records in the dataset, of which 147 are duplicates.</a:t>
          </a:r>
        </a:p>
      </dgm:t>
    </dgm:pt>
    <dgm:pt modelId="{3CE283E4-47C2-48BE-8B85-E777F66170E1}" type="parTrans" cxnId="{2BDB608A-7FDD-48AC-B163-9CA6EE199D6A}">
      <dgm:prSet/>
      <dgm:spPr/>
      <dgm:t>
        <a:bodyPr/>
        <a:lstStyle/>
        <a:p>
          <a:endParaRPr lang="en-US"/>
        </a:p>
      </dgm:t>
    </dgm:pt>
    <dgm:pt modelId="{88BBEFCA-A148-4890-B3C7-5E6753888152}" type="sibTrans" cxnId="{2BDB608A-7FDD-48AC-B163-9CA6EE199D6A}">
      <dgm:prSet/>
      <dgm:spPr/>
      <dgm:t>
        <a:bodyPr/>
        <a:lstStyle/>
        <a:p>
          <a:endParaRPr lang="en-US"/>
        </a:p>
      </dgm:t>
    </dgm:pt>
    <dgm:pt modelId="{F063FECF-924F-4DFF-BE23-7A2F0A77EC4B}">
      <dgm:prSet phldrT="[Text]" custT="1"/>
      <dgm:spPr/>
      <dgm:t>
        <a:bodyPr/>
        <a:lstStyle/>
        <a:p>
          <a:r>
            <a:rPr lang="en-US" sz="2000" dirty="0">
              <a:latin typeface="Arial" panose="020B0604020202020204" pitchFamily="34" charset="0"/>
              <a:cs typeface="Arial" panose="020B0604020202020204" pitchFamily="34" charset="0"/>
            </a:rPr>
            <a:t>The data file contains seven features: six input variables and one output variable.</a:t>
          </a:r>
        </a:p>
      </dgm:t>
    </dgm:pt>
    <dgm:pt modelId="{FA73CA01-7D07-4B78-8B0C-27062FEC2603}" type="parTrans" cxnId="{E7082D0F-3A86-4ADB-872E-D9F82FABDE77}">
      <dgm:prSet/>
      <dgm:spPr/>
      <dgm:t>
        <a:bodyPr/>
        <a:lstStyle/>
        <a:p>
          <a:endParaRPr lang="en-US"/>
        </a:p>
      </dgm:t>
    </dgm:pt>
    <dgm:pt modelId="{501C1D3C-7C4F-4C4A-9DC5-692E9AF878EB}" type="sibTrans" cxnId="{E7082D0F-3A86-4ADB-872E-D9F82FABDE77}">
      <dgm:prSet/>
      <dgm:spPr/>
      <dgm:t>
        <a:bodyPr/>
        <a:lstStyle/>
        <a:p>
          <a:endParaRPr lang="en-US"/>
        </a:p>
      </dgm:t>
    </dgm:pt>
    <dgm:pt modelId="{D948A15E-3F26-4D53-97A8-999FA477302E}">
      <dgm:prSet phldrT="[Text]" custT="1"/>
      <dgm:spPr/>
      <dgm:t>
        <a:bodyPr/>
        <a:lstStyle/>
        <a:p>
          <a:r>
            <a:rPr lang="en-US" sz="2000" dirty="0">
              <a:latin typeface="Arial" panose="020B0604020202020204" pitchFamily="34" charset="0"/>
              <a:cs typeface="Arial" panose="020B0604020202020204" pitchFamily="34" charset="0"/>
            </a:rPr>
            <a:t>There are no null values in the Datafile.</a:t>
          </a:r>
        </a:p>
      </dgm:t>
    </dgm:pt>
    <dgm:pt modelId="{A6566B18-5EDE-47A1-A1D8-59D639842F05}" type="parTrans" cxnId="{1A151B3F-E354-44C4-8F17-BACB5E1AC4E8}">
      <dgm:prSet/>
      <dgm:spPr/>
      <dgm:t>
        <a:bodyPr/>
        <a:lstStyle/>
        <a:p>
          <a:endParaRPr lang="en-US"/>
        </a:p>
      </dgm:t>
    </dgm:pt>
    <dgm:pt modelId="{FB6BF93B-6E22-4112-8292-A1781F3C8CFD}" type="sibTrans" cxnId="{1A151B3F-E354-44C4-8F17-BACB5E1AC4E8}">
      <dgm:prSet/>
      <dgm:spPr/>
      <dgm:t>
        <a:bodyPr/>
        <a:lstStyle/>
        <a:p>
          <a:endParaRPr lang="en-US"/>
        </a:p>
      </dgm:t>
    </dgm:pt>
    <dgm:pt modelId="{3D083130-8574-4C9C-8246-8E0CBE6B1CBC}" type="pres">
      <dgm:prSet presAssocID="{619961A9-5B12-4F2F-A60E-B121C30226BC}" presName="Name0" presStyleCnt="0">
        <dgm:presLayoutVars>
          <dgm:dir/>
          <dgm:resizeHandles val="exact"/>
        </dgm:presLayoutVars>
      </dgm:prSet>
      <dgm:spPr/>
    </dgm:pt>
    <dgm:pt modelId="{C9E3A7DE-44B8-4DF7-9109-2C0335A4CD0E}" type="pres">
      <dgm:prSet presAssocID="{EFF518DD-A71D-4239-BEFC-353D5972A2EF}" presName="node" presStyleLbl="node1" presStyleIdx="0" presStyleCnt="3">
        <dgm:presLayoutVars>
          <dgm:bulletEnabled val="1"/>
        </dgm:presLayoutVars>
      </dgm:prSet>
      <dgm:spPr/>
    </dgm:pt>
    <dgm:pt modelId="{CCCA1406-92A7-4095-9DBC-9AC2DEE18912}" type="pres">
      <dgm:prSet presAssocID="{88BBEFCA-A148-4890-B3C7-5E6753888152}" presName="sibTrans" presStyleCnt="0"/>
      <dgm:spPr/>
    </dgm:pt>
    <dgm:pt modelId="{CA49883C-4B0F-4932-B769-677CE946FD0E}" type="pres">
      <dgm:prSet presAssocID="{F063FECF-924F-4DFF-BE23-7A2F0A77EC4B}" presName="node" presStyleLbl="node1" presStyleIdx="1" presStyleCnt="3">
        <dgm:presLayoutVars>
          <dgm:bulletEnabled val="1"/>
        </dgm:presLayoutVars>
      </dgm:prSet>
      <dgm:spPr/>
    </dgm:pt>
    <dgm:pt modelId="{91672154-596E-4ECD-AAFB-EC54F8490BBE}" type="pres">
      <dgm:prSet presAssocID="{501C1D3C-7C4F-4C4A-9DC5-692E9AF878EB}" presName="sibTrans" presStyleCnt="0"/>
      <dgm:spPr/>
    </dgm:pt>
    <dgm:pt modelId="{6B9C5EC8-31EB-4D70-9E2D-A0FEA3437309}" type="pres">
      <dgm:prSet presAssocID="{D948A15E-3F26-4D53-97A8-999FA477302E}" presName="node" presStyleLbl="node1" presStyleIdx="2" presStyleCnt="3">
        <dgm:presLayoutVars>
          <dgm:bulletEnabled val="1"/>
        </dgm:presLayoutVars>
      </dgm:prSet>
      <dgm:spPr/>
    </dgm:pt>
  </dgm:ptLst>
  <dgm:cxnLst>
    <dgm:cxn modelId="{E7082D0F-3A86-4ADB-872E-D9F82FABDE77}" srcId="{619961A9-5B12-4F2F-A60E-B121C30226BC}" destId="{F063FECF-924F-4DFF-BE23-7A2F0A77EC4B}" srcOrd="1" destOrd="0" parTransId="{FA73CA01-7D07-4B78-8B0C-27062FEC2603}" sibTransId="{501C1D3C-7C4F-4C4A-9DC5-692E9AF878EB}"/>
    <dgm:cxn modelId="{1A151B3F-E354-44C4-8F17-BACB5E1AC4E8}" srcId="{619961A9-5B12-4F2F-A60E-B121C30226BC}" destId="{D948A15E-3F26-4D53-97A8-999FA477302E}" srcOrd="2" destOrd="0" parTransId="{A6566B18-5EDE-47A1-A1D8-59D639842F05}" sibTransId="{FB6BF93B-6E22-4112-8292-A1781F3C8CFD}"/>
    <dgm:cxn modelId="{1C299B58-9F23-4F00-B98F-DE30E7948170}" type="presOf" srcId="{F063FECF-924F-4DFF-BE23-7A2F0A77EC4B}" destId="{CA49883C-4B0F-4932-B769-677CE946FD0E}" srcOrd="0" destOrd="0" presId="urn:microsoft.com/office/officeart/2005/8/layout/hList6"/>
    <dgm:cxn modelId="{2251F458-C59E-4974-A808-93EF53105799}" type="presOf" srcId="{D948A15E-3F26-4D53-97A8-999FA477302E}" destId="{6B9C5EC8-31EB-4D70-9E2D-A0FEA3437309}" srcOrd="0" destOrd="0" presId="urn:microsoft.com/office/officeart/2005/8/layout/hList6"/>
    <dgm:cxn modelId="{91737D86-B647-497C-9D0D-EA049950C96F}" type="presOf" srcId="{619961A9-5B12-4F2F-A60E-B121C30226BC}" destId="{3D083130-8574-4C9C-8246-8E0CBE6B1CBC}" srcOrd="0" destOrd="0" presId="urn:microsoft.com/office/officeart/2005/8/layout/hList6"/>
    <dgm:cxn modelId="{2BDB608A-7FDD-48AC-B163-9CA6EE199D6A}" srcId="{619961A9-5B12-4F2F-A60E-B121C30226BC}" destId="{EFF518DD-A71D-4239-BEFC-353D5972A2EF}" srcOrd="0" destOrd="0" parTransId="{3CE283E4-47C2-48BE-8B85-E777F66170E1}" sibTransId="{88BBEFCA-A148-4890-B3C7-5E6753888152}"/>
    <dgm:cxn modelId="{B42DCDB1-046B-4426-B334-A18150004A0D}" type="presOf" srcId="{EFF518DD-A71D-4239-BEFC-353D5972A2EF}" destId="{C9E3A7DE-44B8-4DF7-9109-2C0335A4CD0E}" srcOrd="0" destOrd="0" presId="urn:microsoft.com/office/officeart/2005/8/layout/hList6"/>
    <dgm:cxn modelId="{22679DFB-DFDA-4826-AFC1-E17ECAFB7210}" type="presParOf" srcId="{3D083130-8574-4C9C-8246-8E0CBE6B1CBC}" destId="{C9E3A7DE-44B8-4DF7-9109-2C0335A4CD0E}" srcOrd="0" destOrd="0" presId="urn:microsoft.com/office/officeart/2005/8/layout/hList6"/>
    <dgm:cxn modelId="{CC301B45-727F-4F1C-9C8B-523FC201637F}" type="presParOf" srcId="{3D083130-8574-4C9C-8246-8E0CBE6B1CBC}" destId="{CCCA1406-92A7-4095-9DBC-9AC2DEE18912}" srcOrd="1" destOrd="0" presId="urn:microsoft.com/office/officeart/2005/8/layout/hList6"/>
    <dgm:cxn modelId="{FBEA7C02-3CD3-4B44-BFB4-F525BAFCAE45}" type="presParOf" srcId="{3D083130-8574-4C9C-8246-8E0CBE6B1CBC}" destId="{CA49883C-4B0F-4932-B769-677CE946FD0E}" srcOrd="2" destOrd="0" presId="urn:microsoft.com/office/officeart/2005/8/layout/hList6"/>
    <dgm:cxn modelId="{29C6FCC3-B58F-4AE7-909C-52019002421C}" type="presParOf" srcId="{3D083130-8574-4C9C-8246-8E0CBE6B1CBC}" destId="{91672154-596E-4ECD-AAFB-EC54F8490BBE}" srcOrd="3" destOrd="0" presId="urn:microsoft.com/office/officeart/2005/8/layout/hList6"/>
    <dgm:cxn modelId="{02683F48-EA93-49DD-B4D5-47773EB4C00D}" type="presParOf" srcId="{3D083130-8574-4C9C-8246-8E0CBE6B1CBC}" destId="{6B9C5EC8-31EB-4D70-9E2D-A0FEA3437309}" srcOrd="4" destOrd="0" presId="urn:microsoft.com/office/officeart/2005/8/layout/h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1110721-E741-4EE4-8364-FE2049CB0571}" type="doc">
      <dgm:prSet loTypeId="urn:microsoft.com/office/officeart/2005/8/layout/vList2" loCatId="list" qsTypeId="urn:microsoft.com/office/officeart/2005/8/quickstyle/simple3" qsCatId="simple" csTypeId="urn:microsoft.com/office/officeart/2005/8/colors/accent1_2" csCatId="accent1" phldr="1"/>
      <dgm:spPr/>
      <dgm:t>
        <a:bodyPr/>
        <a:lstStyle/>
        <a:p>
          <a:endParaRPr lang="en-US"/>
        </a:p>
      </dgm:t>
    </dgm:pt>
    <dgm:pt modelId="{F985B292-1F5E-4A38-98BF-60E25E86E462}">
      <dgm:prSet phldrT="[Text]" custT="1"/>
      <dgm:spPr/>
      <dgm:t>
        <a:bodyPr/>
        <a:lstStyle/>
        <a:p>
          <a:r>
            <a:rPr lang="en-US" sz="1600" dirty="0">
              <a:latin typeface="Arial" panose="020B0604020202020204" pitchFamily="34" charset="0"/>
              <a:cs typeface="Arial" panose="020B0604020202020204" pitchFamily="34" charset="0"/>
              <a:sym typeface="Webdings" panose="05030102010509060703" pitchFamily="18" charset="2"/>
            </a:rPr>
            <a:t></a:t>
          </a:r>
          <a:r>
            <a:rPr lang="en-US" sz="1600" dirty="0">
              <a:latin typeface="Arial" panose="020B0604020202020204" pitchFamily="34" charset="0"/>
              <a:cs typeface="Arial" panose="020B0604020202020204" pitchFamily="34" charset="0"/>
            </a:rPr>
            <a:t>High operation risk and low management risk</a:t>
          </a:r>
        </a:p>
      </dgm:t>
    </dgm:pt>
    <dgm:pt modelId="{2A3C4E11-B128-44B8-996A-FB4B80E57508}" type="parTrans" cxnId="{A506AA5A-F319-4578-95D9-874E6B44772F}">
      <dgm:prSet/>
      <dgm:spPr/>
      <dgm:t>
        <a:bodyPr/>
        <a:lstStyle/>
        <a:p>
          <a:endParaRPr lang="en-US"/>
        </a:p>
      </dgm:t>
    </dgm:pt>
    <dgm:pt modelId="{C2DBB5FA-BC55-449D-B6F0-1740F88DC299}" type="sibTrans" cxnId="{A506AA5A-F319-4578-95D9-874E6B44772F}">
      <dgm:prSet/>
      <dgm:spPr/>
      <dgm:t>
        <a:bodyPr/>
        <a:lstStyle/>
        <a:p>
          <a:endParaRPr lang="en-US"/>
        </a:p>
      </dgm:t>
    </dgm:pt>
    <dgm:pt modelId="{DFC4EDB3-1E58-4449-A690-BC8D151313C9}">
      <dgm:prSet phldrT="[Text]" custT="1"/>
      <dgm:spPr/>
      <dgm:t>
        <a:bodyPr/>
        <a:lstStyle/>
        <a:p>
          <a:r>
            <a:rPr lang="en-US" sz="1600" dirty="0">
              <a:latin typeface="Arial" panose="020B0604020202020204" pitchFamily="34" charset="0"/>
              <a:cs typeface="Arial" panose="020B0604020202020204" pitchFamily="34" charset="0"/>
              <a:sym typeface="Webdings" panose="05030102010509060703" pitchFamily="18" charset="2"/>
            </a:rPr>
            <a:t></a:t>
          </a:r>
          <a:r>
            <a:rPr lang="en-US" sz="1600" dirty="0">
              <a:latin typeface="Arial" panose="020B0604020202020204" pitchFamily="34" charset="0"/>
              <a:cs typeface="Arial" panose="020B0604020202020204" pitchFamily="34" charset="0"/>
            </a:rPr>
            <a:t>High Management and Industrial Risk</a:t>
          </a:r>
        </a:p>
      </dgm:t>
    </dgm:pt>
    <dgm:pt modelId="{1FFA92A7-C87D-4476-B6B1-9460170C0EBF}" type="parTrans" cxnId="{111A60FA-FDAB-46D6-98A8-A56C4BDEF022}">
      <dgm:prSet/>
      <dgm:spPr/>
      <dgm:t>
        <a:bodyPr/>
        <a:lstStyle/>
        <a:p>
          <a:endParaRPr lang="en-US"/>
        </a:p>
      </dgm:t>
    </dgm:pt>
    <dgm:pt modelId="{FF2A921D-0F95-480B-A61C-E49C5DA76654}" type="sibTrans" cxnId="{111A60FA-FDAB-46D6-98A8-A56C4BDEF022}">
      <dgm:prSet/>
      <dgm:spPr/>
      <dgm:t>
        <a:bodyPr/>
        <a:lstStyle/>
        <a:p>
          <a:endParaRPr lang="en-US"/>
        </a:p>
      </dgm:t>
    </dgm:pt>
    <dgm:pt modelId="{8F98E80D-F6AB-46A8-AEE0-E7F706EF789C}">
      <dgm:prSet phldrT="[Text]" custT="1"/>
      <dgm:spPr/>
      <dgm:t>
        <a:bodyPr/>
        <a:lstStyle/>
        <a:p>
          <a:r>
            <a:rPr lang="en-US" sz="1600" dirty="0">
              <a:latin typeface="Arial" panose="020B0604020202020204" pitchFamily="34" charset="0"/>
              <a:cs typeface="Arial" panose="020B0604020202020204" pitchFamily="34" charset="0"/>
              <a:sym typeface="Webdings" panose="05030102010509060703" pitchFamily="18" charset="2"/>
            </a:rPr>
            <a:t></a:t>
          </a:r>
          <a:r>
            <a:rPr lang="en-US" sz="1600" dirty="0">
              <a:latin typeface="Arial" panose="020B0604020202020204" pitchFamily="34" charset="0"/>
              <a:cs typeface="Arial" panose="020B0604020202020204" pitchFamily="34" charset="0"/>
            </a:rPr>
            <a:t>High industrial Risk and low operating risk</a:t>
          </a:r>
        </a:p>
      </dgm:t>
    </dgm:pt>
    <dgm:pt modelId="{777E47E7-8A9F-4091-A72E-D08DE8E39948}" type="parTrans" cxnId="{DD2D59D7-73C6-4782-88B6-74D596AE3E11}">
      <dgm:prSet/>
      <dgm:spPr/>
      <dgm:t>
        <a:bodyPr/>
        <a:lstStyle/>
        <a:p>
          <a:endParaRPr lang="en-US"/>
        </a:p>
      </dgm:t>
    </dgm:pt>
    <dgm:pt modelId="{DBE72630-4303-43A8-9D55-EA4229DC3210}" type="sibTrans" cxnId="{DD2D59D7-73C6-4782-88B6-74D596AE3E11}">
      <dgm:prSet/>
      <dgm:spPr/>
      <dgm:t>
        <a:bodyPr/>
        <a:lstStyle/>
        <a:p>
          <a:endParaRPr lang="en-US"/>
        </a:p>
      </dgm:t>
    </dgm:pt>
    <dgm:pt modelId="{CD4D1987-32BE-4304-A014-4609F4276E63}" type="pres">
      <dgm:prSet presAssocID="{A1110721-E741-4EE4-8364-FE2049CB0571}" presName="linear" presStyleCnt="0">
        <dgm:presLayoutVars>
          <dgm:animLvl val="lvl"/>
          <dgm:resizeHandles val="exact"/>
        </dgm:presLayoutVars>
      </dgm:prSet>
      <dgm:spPr/>
    </dgm:pt>
    <dgm:pt modelId="{D01FF333-7E3A-4292-B800-212798BC366A}" type="pres">
      <dgm:prSet presAssocID="{F985B292-1F5E-4A38-98BF-60E25E86E462}" presName="parentText" presStyleLbl="node1" presStyleIdx="0" presStyleCnt="3">
        <dgm:presLayoutVars>
          <dgm:chMax val="0"/>
          <dgm:bulletEnabled val="1"/>
        </dgm:presLayoutVars>
      </dgm:prSet>
      <dgm:spPr/>
    </dgm:pt>
    <dgm:pt modelId="{F8700689-5928-4F63-9C24-B4FC612FBE42}" type="pres">
      <dgm:prSet presAssocID="{C2DBB5FA-BC55-449D-B6F0-1740F88DC299}" presName="spacer" presStyleCnt="0"/>
      <dgm:spPr/>
    </dgm:pt>
    <dgm:pt modelId="{4F66606D-26BB-4A1E-BD72-7AD1C030DD92}" type="pres">
      <dgm:prSet presAssocID="{DFC4EDB3-1E58-4449-A690-BC8D151313C9}" presName="parentText" presStyleLbl="node1" presStyleIdx="1" presStyleCnt="3">
        <dgm:presLayoutVars>
          <dgm:chMax val="0"/>
          <dgm:bulletEnabled val="1"/>
        </dgm:presLayoutVars>
      </dgm:prSet>
      <dgm:spPr/>
    </dgm:pt>
    <dgm:pt modelId="{6842E25F-F420-4D55-A2C9-8E6B312477D8}" type="pres">
      <dgm:prSet presAssocID="{FF2A921D-0F95-480B-A61C-E49C5DA76654}" presName="spacer" presStyleCnt="0"/>
      <dgm:spPr/>
    </dgm:pt>
    <dgm:pt modelId="{4796325F-7FD5-4F0E-9A01-3707F33C0276}" type="pres">
      <dgm:prSet presAssocID="{8F98E80D-F6AB-46A8-AEE0-E7F706EF789C}" presName="parentText" presStyleLbl="node1" presStyleIdx="2" presStyleCnt="3" custLinFactNeighborY="-13417">
        <dgm:presLayoutVars>
          <dgm:chMax val="0"/>
          <dgm:bulletEnabled val="1"/>
        </dgm:presLayoutVars>
      </dgm:prSet>
      <dgm:spPr/>
    </dgm:pt>
  </dgm:ptLst>
  <dgm:cxnLst>
    <dgm:cxn modelId="{A83C020D-A51E-4957-8152-1D5F727961E7}" type="presOf" srcId="{F985B292-1F5E-4A38-98BF-60E25E86E462}" destId="{D01FF333-7E3A-4292-B800-212798BC366A}" srcOrd="0" destOrd="0" presId="urn:microsoft.com/office/officeart/2005/8/layout/vList2"/>
    <dgm:cxn modelId="{A506AA5A-F319-4578-95D9-874E6B44772F}" srcId="{A1110721-E741-4EE4-8364-FE2049CB0571}" destId="{F985B292-1F5E-4A38-98BF-60E25E86E462}" srcOrd="0" destOrd="0" parTransId="{2A3C4E11-B128-44B8-996A-FB4B80E57508}" sibTransId="{C2DBB5FA-BC55-449D-B6F0-1740F88DC299}"/>
    <dgm:cxn modelId="{25C9988A-5540-465B-8528-F1BDC4D0F0DE}" type="presOf" srcId="{DFC4EDB3-1E58-4449-A690-BC8D151313C9}" destId="{4F66606D-26BB-4A1E-BD72-7AD1C030DD92}" srcOrd="0" destOrd="0" presId="urn:microsoft.com/office/officeart/2005/8/layout/vList2"/>
    <dgm:cxn modelId="{0CED82A7-E2E9-4CF2-A13B-0D39F5BF490C}" type="presOf" srcId="{8F98E80D-F6AB-46A8-AEE0-E7F706EF789C}" destId="{4796325F-7FD5-4F0E-9A01-3707F33C0276}" srcOrd="0" destOrd="0" presId="urn:microsoft.com/office/officeart/2005/8/layout/vList2"/>
    <dgm:cxn modelId="{662BD6BC-CF8B-4A45-B65D-EAF02BEB8D86}" type="presOf" srcId="{A1110721-E741-4EE4-8364-FE2049CB0571}" destId="{CD4D1987-32BE-4304-A014-4609F4276E63}" srcOrd="0" destOrd="0" presId="urn:microsoft.com/office/officeart/2005/8/layout/vList2"/>
    <dgm:cxn modelId="{DD2D59D7-73C6-4782-88B6-74D596AE3E11}" srcId="{A1110721-E741-4EE4-8364-FE2049CB0571}" destId="{8F98E80D-F6AB-46A8-AEE0-E7F706EF789C}" srcOrd="2" destOrd="0" parTransId="{777E47E7-8A9F-4091-A72E-D08DE8E39948}" sibTransId="{DBE72630-4303-43A8-9D55-EA4229DC3210}"/>
    <dgm:cxn modelId="{111A60FA-FDAB-46D6-98A8-A56C4BDEF022}" srcId="{A1110721-E741-4EE4-8364-FE2049CB0571}" destId="{DFC4EDB3-1E58-4449-A690-BC8D151313C9}" srcOrd="1" destOrd="0" parTransId="{1FFA92A7-C87D-4476-B6B1-9460170C0EBF}" sibTransId="{FF2A921D-0F95-480B-A61C-E49C5DA76654}"/>
    <dgm:cxn modelId="{55F60CEF-7C96-44A8-BEF8-F30662DBBB34}" type="presParOf" srcId="{CD4D1987-32BE-4304-A014-4609F4276E63}" destId="{D01FF333-7E3A-4292-B800-212798BC366A}" srcOrd="0" destOrd="0" presId="urn:microsoft.com/office/officeart/2005/8/layout/vList2"/>
    <dgm:cxn modelId="{FC1FC97E-EA60-4CBE-AE4C-B1FC3F3EAAE2}" type="presParOf" srcId="{CD4D1987-32BE-4304-A014-4609F4276E63}" destId="{F8700689-5928-4F63-9C24-B4FC612FBE42}" srcOrd="1" destOrd="0" presId="urn:microsoft.com/office/officeart/2005/8/layout/vList2"/>
    <dgm:cxn modelId="{D0502EE5-E5CD-4D01-A1D6-2401335798AC}" type="presParOf" srcId="{CD4D1987-32BE-4304-A014-4609F4276E63}" destId="{4F66606D-26BB-4A1E-BD72-7AD1C030DD92}" srcOrd="2" destOrd="0" presId="urn:microsoft.com/office/officeart/2005/8/layout/vList2"/>
    <dgm:cxn modelId="{B1F88C87-0E70-45D2-AB33-1E86A072596E}" type="presParOf" srcId="{CD4D1987-32BE-4304-A014-4609F4276E63}" destId="{6842E25F-F420-4D55-A2C9-8E6B312477D8}" srcOrd="3" destOrd="0" presId="urn:microsoft.com/office/officeart/2005/8/layout/vList2"/>
    <dgm:cxn modelId="{6AA6DFC0-A5BC-46FF-86D5-3835CFE3A418}" type="presParOf" srcId="{CD4D1987-32BE-4304-A014-4609F4276E63}" destId="{4796325F-7FD5-4F0E-9A01-3707F33C0276}"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A1110721-E741-4EE4-8364-FE2049CB0571}"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F985B292-1F5E-4A38-98BF-60E25E86E462}">
      <dgm:prSet phldrT="[Text]" custT="1"/>
      <dgm:spPr/>
      <dgm:t>
        <a:bodyPr/>
        <a:lstStyle/>
        <a:p>
          <a:r>
            <a:rPr lang="en-US" sz="1600" dirty="0">
              <a:latin typeface="Arial" panose="020B0604020202020204" pitchFamily="34" charset="0"/>
              <a:cs typeface="Arial" panose="020B0604020202020204" pitchFamily="34" charset="0"/>
              <a:sym typeface="Webdings" panose="05030102010509060703" pitchFamily="18" charset="2"/>
            </a:rPr>
            <a:t></a:t>
          </a:r>
          <a:r>
            <a:rPr lang="en-US" sz="1600" dirty="0">
              <a:latin typeface="Arial" panose="020B0604020202020204" pitchFamily="34" charset="0"/>
              <a:cs typeface="Arial" panose="020B0604020202020204" pitchFamily="34" charset="0"/>
            </a:rPr>
            <a:t>low credibility and low financial flexibility</a:t>
          </a:r>
        </a:p>
      </dgm:t>
    </dgm:pt>
    <dgm:pt modelId="{2A3C4E11-B128-44B8-996A-FB4B80E57508}" type="parTrans" cxnId="{A506AA5A-F319-4578-95D9-874E6B44772F}">
      <dgm:prSet/>
      <dgm:spPr/>
      <dgm:t>
        <a:bodyPr/>
        <a:lstStyle/>
        <a:p>
          <a:endParaRPr lang="en-US"/>
        </a:p>
      </dgm:t>
    </dgm:pt>
    <dgm:pt modelId="{C2DBB5FA-BC55-449D-B6F0-1740F88DC299}" type="sibTrans" cxnId="{A506AA5A-F319-4578-95D9-874E6B44772F}">
      <dgm:prSet/>
      <dgm:spPr/>
      <dgm:t>
        <a:bodyPr/>
        <a:lstStyle/>
        <a:p>
          <a:endParaRPr lang="en-US"/>
        </a:p>
      </dgm:t>
    </dgm:pt>
    <dgm:pt modelId="{DFC4EDB3-1E58-4449-A690-BC8D151313C9}">
      <dgm:prSet phldrT="[Text]" custT="1"/>
      <dgm:spPr/>
      <dgm:t>
        <a:bodyPr/>
        <a:lstStyle/>
        <a:p>
          <a:r>
            <a:rPr lang="en-US" sz="1600" dirty="0">
              <a:latin typeface="Arial" panose="020B0604020202020204" pitchFamily="34" charset="0"/>
              <a:cs typeface="Arial" panose="020B0604020202020204" pitchFamily="34" charset="0"/>
              <a:sym typeface="Webdings" panose="05030102010509060703" pitchFamily="18" charset="2"/>
            </a:rPr>
            <a:t></a:t>
          </a:r>
          <a:r>
            <a:rPr lang="en-US" sz="1600" dirty="0">
              <a:latin typeface="Arial" panose="020B0604020202020204" pitchFamily="34" charset="0"/>
              <a:cs typeface="Arial" panose="020B0604020202020204" pitchFamily="34" charset="0"/>
            </a:rPr>
            <a:t>low credibility  and low competitiveness</a:t>
          </a:r>
        </a:p>
      </dgm:t>
    </dgm:pt>
    <dgm:pt modelId="{1FFA92A7-C87D-4476-B6B1-9460170C0EBF}" type="parTrans" cxnId="{111A60FA-FDAB-46D6-98A8-A56C4BDEF022}">
      <dgm:prSet/>
      <dgm:spPr/>
      <dgm:t>
        <a:bodyPr/>
        <a:lstStyle/>
        <a:p>
          <a:endParaRPr lang="en-US"/>
        </a:p>
      </dgm:t>
    </dgm:pt>
    <dgm:pt modelId="{FF2A921D-0F95-480B-A61C-E49C5DA76654}" type="sibTrans" cxnId="{111A60FA-FDAB-46D6-98A8-A56C4BDEF022}">
      <dgm:prSet/>
      <dgm:spPr/>
      <dgm:t>
        <a:bodyPr/>
        <a:lstStyle/>
        <a:p>
          <a:endParaRPr lang="en-US"/>
        </a:p>
      </dgm:t>
    </dgm:pt>
    <dgm:pt modelId="{8F98E80D-F6AB-46A8-AEE0-E7F706EF789C}">
      <dgm:prSet phldrT="[Text]" custT="1"/>
      <dgm:spPr/>
      <dgm:t>
        <a:bodyPr/>
        <a:lstStyle/>
        <a:p>
          <a:r>
            <a:rPr lang="en-US" sz="1600" dirty="0">
              <a:latin typeface="Arial" panose="020B0604020202020204" pitchFamily="34" charset="0"/>
              <a:cs typeface="Arial" panose="020B0604020202020204" pitchFamily="34" charset="0"/>
              <a:sym typeface="Webdings" panose="05030102010509060703" pitchFamily="18" charset="2"/>
            </a:rPr>
            <a:t></a:t>
          </a:r>
          <a:r>
            <a:rPr lang="en-US" sz="1600" dirty="0">
              <a:latin typeface="Arial" panose="020B0604020202020204" pitchFamily="34" charset="0"/>
              <a:cs typeface="Arial" panose="020B0604020202020204" pitchFamily="34" charset="0"/>
            </a:rPr>
            <a:t>low competitiveness Risk and low financial flexibility</a:t>
          </a:r>
        </a:p>
      </dgm:t>
    </dgm:pt>
    <dgm:pt modelId="{777E47E7-8A9F-4091-A72E-D08DE8E39948}" type="parTrans" cxnId="{DD2D59D7-73C6-4782-88B6-74D596AE3E11}">
      <dgm:prSet/>
      <dgm:spPr/>
      <dgm:t>
        <a:bodyPr/>
        <a:lstStyle/>
        <a:p>
          <a:endParaRPr lang="en-US"/>
        </a:p>
      </dgm:t>
    </dgm:pt>
    <dgm:pt modelId="{DBE72630-4303-43A8-9D55-EA4229DC3210}" type="sibTrans" cxnId="{DD2D59D7-73C6-4782-88B6-74D596AE3E11}">
      <dgm:prSet/>
      <dgm:spPr/>
      <dgm:t>
        <a:bodyPr/>
        <a:lstStyle/>
        <a:p>
          <a:endParaRPr lang="en-US"/>
        </a:p>
      </dgm:t>
    </dgm:pt>
    <dgm:pt modelId="{CD4D1987-32BE-4304-A014-4609F4276E63}" type="pres">
      <dgm:prSet presAssocID="{A1110721-E741-4EE4-8364-FE2049CB0571}" presName="linear" presStyleCnt="0">
        <dgm:presLayoutVars>
          <dgm:animLvl val="lvl"/>
          <dgm:resizeHandles val="exact"/>
        </dgm:presLayoutVars>
      </dgm:prSet>
      <dgm:spPr/>
    </dgm:pt>
    <dgm:pt modelId="{D01FF333-7E3A-4292-B800-212798BC366A}" type="pres">
      <dgm:prSet presAssocID="{F985B292-1F5E-4A38-98BF-60E25E86E462}" presName="parentText" presStyleLbl="node1" presStyleIdx="0" presStyleCnt="3">
        <dgm:presLayoutVars>
          <dgm:chMax val="0"/>
          <dgm:bulletEnabled val="1"/>
        </dgm:presLayoutVars>
      </dgm:prSet>
      <dgm:spPr/>
    </dgm:pt>
    <dgm:pt modelId="{F8700689-5928-4F63-9C24-B4FC612FBE42}" type="pres">
      <dgm:prSet presAssocID="{C2DBB5FA-BC55-449D-B6F0-1740F88DC299}" presName="spacer" presStyleCnt="0"/>
      <dgm:spPr/>
    </dgm:pt>
    <dgm:pt modelId="{4F66606D-26BB-4A1E-BD72-7AD1C030DD92}" type="pres">
      <dgm:prSet presAssocID="{DFC4EDB3-1E58-4449-A690-BC8D151313C9}" presName="parentText" presStyleLbl="node1" presStyleIdx="1" presStyleCnt="3">
        <dgm:presLayoutVars>
          <dgm:chMax val="0"/>
          <dgm:bulletEnabled val="1"/>
        </dgm:presLayoutVars>
      </dgm:prSet>
      <dgm:spPr/>
    </dgm:pt>
    <dgm:pt modelId="{6842E25F-F420-4D55-A2C9-8E6B312477D8}" type="pres">
      <dgm:prSet presAssocID="{FF2A921D-0F95-480B-A61C-E49C5DA76654}" presName="spacer" presStyleCnt="0"/>
      <dgm:spPr/>
    </dgm:pt>
    <dgm:pt modelId="{4796325F-7FD5-4F0E-9A01-3707F33C0276}" type="pres">
      <dgm:prSet presAssocID="{8F98E80D-F6AB-46A8-AEE0-E7F706EF789C}" presName="parentText" presStyleLbl="node1" presStyleIdx="2" presStyleCnt="3" custLinFactNeighborY="-13417">
        <dgm:presLayoutVars>
          <dgm:chMax val="0"/>
          <dgm:bulletEnabled val="1"/>
        </dgm:presLayoutVars>
      </dgm:prSet>
      <dgm:spPr/>
    </dgm:pt>
  </dgm:ptLst>
  <dgm:cxnLst>
    <dgm:cxn modelId="{A83C020D-A51E-4957-8152-1D5F727961E7}" type="presOf" srcId="{F985B292-1F5E-4A38-98BF-60E25E86E462}" destId="{D01FF333-7E3A-4292-B800-212798BC366A}" srcOrd="0" destOrd="0" presId="urn:microsoft.com/office/officeart/2005/8/layout/vList2"/>
    <dgm:cxn modelId="{A506AA5A-F319-4578-95D9-874E6B44772F}" srcId="{A1110721-E741-4EE4-8364-FE2049CB0571}" destId="{F985B292-1F5E-4A38-98BF-60E25E86E462}" srcOrd="0" destOrd="0" parTransId="{2A3C4E11-B128-44B8-996A-FB4B80E57508}" sibTransId="{C2DBB5FA-BC55-449D-B6F0-1740F88DC299}"/>
    <dgm:cxn modelId="{25C9988A-5540-465B-8528-F1BDC4D0F0DE}" type="presOf" srcId="{DFC4EDB3-1E58-4449-A690-BC8D151313C9}" destId="{4F66606D-26BB-4A1E-BD72-7AD1C030DD92}" srcOrd="0" destOrd="0" presId="urn:microsoft.com/office/officeart/2005/8/layout/vList2"/>
    <dgm:cxn modelId="{0CED82A7-E2E9-4CF2-A13B-0D39F5BF490C}" type="presOf" srcId="{8F98E80D-F6AB-46A8-AEE0-E7F706EF789C}" destId="{4796325F-7FD5-4F0E-9A01-3707F33C0276}" srcOrd="0" destOrd="0" presId="urn:microsoft.com/office/officeart/2005/8/layout/vList2"/>
    <dgm:cxn modelId="{662BD6BC-CF8B-4A45-B65D-EAF02BEB8D86}" type="presOf" srcId="{A1110721-E741-4EE4-8364-FE2049CB0571}" destId="{CD4D1987-32BE-4304-A014-4609F4276E63}" srcOrd="0" destOrd="0" presId="urn:microsoft.com/office/officeart/2005/8/layout/vList2"/>
    <dgm:cxn modelId="{DD2D59D7-73C6-4782-88B6-74D596AE3E11}" srcId="{A1110721-E741-4EE4-8364-FE2049CB0571}" destId="{8F98E80D-F6AB-46A8-AEE0-E7F706EF789C}" srcOrd="2" destOrd="0" parTransId="{777E47E7-8A9F-4091-A72E-D08DE8E39948}" sibTransId="{DBE72630-4303-43A8-9D55-EA4229DC3210}"/>
    <dgm:cxn modelId="{111A60FA-FDAB-46D6-98A8-A56C4BDEF022}" srcId="{A1110721-E741-4EE4-8364-FE2049CB0571}" destId="{DFC4EDB3-1E58-4449-A690-BC8D151313C9}" srcOrd="1" destOrd="0" parTransId="{1FFA92A7-C87D-4476-B6B1-9460170C0EBF}" sibTransId="{FF2A921D-0F95-480B-A61C-E49C5DA76654}"/>
    <dgm:cxn modelId="{55F60CEF-7C96-44A8-BEF8-F30662DBBB34}" type="presParOf" srcId="{CD4D1987-32BE-4304-A014-4609F4276E63}" destId="{D01FF333-7E3A-4292-B800-212798BC366A}" srcOrd="0" destOrd="0" presId="urn:microsoft.com/office/officeart/2005/8/layout/vList2"/>
    <dgm:cxn modelId="{FC1FC97E-EA60-4CBE-AE4C-B1FC3F3EAAE2}" type="presParOf" srcId="{CD4D1987-32BE-4304-A014-4609F4276E63}" destId="{F8700689-5928-4F63-9C24-B4FC612FBE42}" srcOrd="1" destOrd="0" presId="urn:microsoft.com/office/officeart/2005/8/layout/vList2"/>
    <dgm:cxn modelId="{D0502EE5-E5CD-4D01-A1D6-2401335798AC}" type="presParOf" srcId="{CD4D1987-32BE-4304-A014-4609F4276E63}" destId="{4F66606D-26BB-4A1E-BD72-7AD1C030DD92}" srcOrd="2" destOrd="0" presId="urn:microsoft.com/office/officeart/2005/8/layout/vList2"/>
    <dgm:cxn modelId="{B1F88C87-0E70-45D2-AB33-1E86A072596E}" type="presParOf" srcId="{CD4D1987-32BE-4304-A014-4609F4276E63}" destId="{6842E25F-F420-4D55-A2C9-8E6B312477D8}" srcOrd="3" destOrd="0" presId="urn:microsoft.com/office/officeart/2005/8/layout/vList2"/>
    <dgm:cxn modelId="{6AA6DFC0-A5BC-46FF-86D5-3835CFE3A418}" type="presParOf" srcId="{CD4D1987-32BE-4304-A014-4609F4276E63}" destId="{4796325F-7FD5-4F0E-9A01-3707F33C0276}" srcOrd="4" destOrd="0" presId="urn:microsoft.com/office/officeart/2005/8/layout/vLis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C8C21994-663F-4100-A3E4-937D40A2FB0E}" type="doc">
      <dgm:prSet loTypeId="urn:microsoft.com/office/officeart/2005/8/layout/vList3" loCatId="list" qsTypeId="urn:microsoft.com/office/officeart/2005/8/quickstyle/3d4" qsCatId="3D" csTypeId="urn:microsoft.com/office/officeart/2005/8/colors/accent1_1" csCatId="accent1" phldr="1"/>
      <dgm:spPr/>
      <dgm:t>
        <a:bodyPr/>
        <a:lstStyle/>
        <a:p>
          <a:endParaRPr lang="en-US"/>
        </a:p>
      </dgm:t>
    </dgm:pt>
    <dgm:pt modelId="{683B2747-6EC1-475D-A340-436B3D41BF19}">
      <dgm:prSet phldrT="[Text]" custT="1"/>
      <dgm:spPr/>
      <dgm:t>
        <a:bodyPr/>
        <a:lstStyle/>
        <a:p>
          <a:pPr algn="l">
            <a:lnSpc>
              <a:spcPct val="100000"/>
            </a:lnSpc>
          </a:pPr>
          <a:r>
            <a:rPr lang="en-US" sz="1600">
              <a:latin typeface="Arial" panose="020B0604020202020204" pitchFamily="34" charset="0"/>
              <a:cs typeface="Arial" panose="020B0604020202020204" pitchFamily="34" charset="0"/>
            </a:rPr>
            <a:t>We can see the o/p data is not balanced, so either we could balance the data and check the accuracy score, or we could keep the data as it is and check the precision and recall score. We will use balancing techniques as well as raw data (imbalanced data) to build a model and infer features as part of feature engineering.</a:t>
          </a:r>
          <a:endParaRPr lang="en-US" sz="3600" dirty="0"/>
        </a:p>
      </dgm:t>
    </dgm:pt>
    <dgm:pt modelId="{B441FCA3-12D0-40E2-ACDD-3B0B809A3D21}" type="parTrans" cxnId="{74482F69-192C-4182-9F54-705DA0D67848}">
      <dgm:prSet/>
      <dgm:spPr/>
      <dgm:t>
        <a:bodyPr/>
        <a:lstStyle/>
        <a:p>
          <a:endParaRPr lang="en-US"/>
        </a:p>
      </dgm:t>
    </dgm:pt>
    <dgm:pt modelId="{8297BF1A-C3A7-4503-A9AC-A87954C261B6}" type="sibTrans" cxnId="{74482F69-192C-4182-9F54-705DA0D67848}">
      <dgm:prSet/>
      <dgm:spPr/>
      <dgm:t>
        <a:bodyPr/>
        <a:lstStyle/>
        <a:p>
          <a:endParaRPr lang="en-US"/>
        </a:p>
      </dgm:t>
    </dgm:pt>
    <dgm:pt modelId="{77CD4CBE-F3AD-4FA6-8A2C-13AEB99E3243}">
      <dgm:prSet phldrT="[Text]" custT="1"/>
      <dgm:spPr/>
      <dgm:t>
        <a:bodyPr/>
        <a:lstStyle/>
        <a:p>
          <a:r>
            <a:rPr lang="en-US" sz="1600" dirty="0">
              <a:latin typeface="Arial" panose="020B0604020202020204" pitchFamily="34" charset="0"/>
              <a:cs typeface="Arial" panose="020B0604020202020204" pitchFamily="34" charset="0"/>
            </a:rPr>
            <a:t>Under sampling Random </a:t>
          </a:r>
        </a:p>
      </dgm:t>
    </dgm:pt>
    <dgm:pt modelId="{4DF61F51-3873-4C07-B1B4-ED4168954581}" type="parTrans" cxnId="{DF1566BE-7275-42ED-B2E0-3E3F38D3D556}">
      <dgm:prSet/>
      <dgm:spPr/>
      <dgm:t>
        <a:bodyPr/>
        <a:lstStyle/>
        <a:p>
          <a:endParaRPr lang="en-US"/>
        </a:p>
      </dgm:t>
    </dgm:pt>
    <dgm:pt modelId="{3F80779F-6383-4E18-8E37-443B0171A8DC}" type="sibTrans" cxnId="{DF1566BE-7275-42ED-B2E0-3E3F38D3D556}">
      <dgm:prSet/>
      <dgm:spPr/>
      <dgm:t>
        <a:bodyPr/>
        <a:lstStyle/>
        <a:p>
          <a:endParaRPr lang="en-US"/>
        </a:p>
      </dgm:t>
    </dgm:pt>
    <dgm:pt modelId="{E9F99C2C-1499-4F84-977F-E468F7B1750F}">
      <dgm:prSet phldrT="[Text]" custT="1"/>
      <dgm:spPr/>
      <dgm:t>
        <a:bodyPr/>
        <a:lstStyle/>
        <a:p>
          <a:r>
            <a:rPr lang="en-US" sz="1600" dirty="0">
              <a:latin typeface="Arial" panose="020B0604020202020204" pitchFamily="34" charset="0"/>
              <a:cs typeface="Arial" panose="020B0604020202020204" pitchFamily="34" charset="0"/>
            </a:rPr>
            <a:t>Oversampling SMOTE</a:t>
          </a:r>
        </a:p>
      </dgm:t>
    </dgm:pt>
    <dgm:pt modelId="{D214EA20-5E3F-4060-8942-747FDE25B868}" type="parTrans" cxnId="{62B496D9-3852-466A-9DDD-8B3D9765FFA7}">
      <dgm:prSet/>
      <dgm:spPr/>
      <dgm:t>
        <a:bodyPr/>
        <a:lstStyle/>
        <a:p>
          <a:endParaRPr lang="en-US"/>
        </a:p>
      </dgm:t>
    </dgm:pt>
    <dgm:pt modelId="{9CB2AB73-E1CD-490D-A3D2-42462848F6E8}" type="sibTrans" cxnId="{62B496D9-3852-466A-9DDD-8B3D9765FFA7}">
      <dgm:prSet/>
      <dgm:spPr/>
      <dgm:t>
        <a:bodyPr/>
        <a:lstStyle/>
        <a:p>
          <a:endParaRPr lang="en-US"/>
        </a:p>
      </dgm:t>
    </dgm:pt>
    <dgm:pt modelId="{F6FEF069-B978-49D0-8533-09AA80825553}">
      <dgm:prSet phldrT="[Text]" custT="1"/>
      <dgm:spPr/>
      <dgm:t>
        <a:bodyPr/>
        <a:lstStyle/>
        <a:p>
          <a:r>
            <a:rPr lang="en-US" sz="1600" dirty="0">
              <a:latin typeface="Arial" panose="020B0604020202020204" pitchFamily="34" charset="0"/>
              <a:cs typeface="Arial" panose="020B0604020202020204" pitchFamily="34" charset="0"/>
            </a:rPr>
            <a:t>SVMSMOTE</a:t>
          </a:r>
        </a:p>
      </dgm:t>
    </dgm:pt>
    <dgm:pt modelId="{44154EDC-9614-4826-A5CF-97D70CB9A765}" type="parTrans" cxnId="{F5F191C5-81BE-46A5-99E9-00BAA6729F28}">
      <dgm:prSet/>
      <dgm:spPr/>
      <dgm:t>
        <a:bodyPr/>
        <a:lstStyle/>
        <a:p>
          <a:endParaRPr lang="en-US"/>
        </a:p>
      </dgm:t>
    </dgm:pt>
    <dgm:pt modelId="{CECA5209-CAB8-4D9A-B3C4-B1044EBA8096}" type="sibTrans" cxnId="{F5F191C5-81BE-46A5-99E9-00BAA6729F28}">
      <dgm:prSet/>
      <dgm:spPr/>
      <dgm:t>
        <a:bodyPr/>
        <a:lstStyle/>
        <a:p>
          <a:endParaRPr lang="en-US"/>
        </a:p>
      </dgm:t>
    </dgm:pt>
    <dgm:pt modelId="{EFA1D3C2-26CD-48F9-AA1F-59AA8F42D0BE}">
      <dgm:prSet phldrT="[Text]" custT="1"/>
      <dgm:spPr/>
      <dgm:t>
        <a:bodyPr/>
        <a:lstStyle/>
        <a:p>
          <a:r>
            <a:rPr lang="en-US" sz="1600" dirty="0">
              <a:latin typeface="Arial" panose="020B0604020202020204" pitchFamily="34" charset="0"/>
              <a:cs typeface="Arial" panose="020B0604020202020204" pitchFamily="34" charset="0"/>
            </a:rPr>
            <a:t>K Means SmoteSMOTEENN</a:t>
          </a:r>
        </a:p>
      </dgm:t>
    </dgm:pt>
    <dgm:pt modelId="{BA777A54-8DF3-466D-9453-B2C6D75992F8}" type="parTrans" cxnId="{0B8699A4-1C7C-4E7F-9266-8C7F088E27F3}">
      <dgm:prSet/>
      <dgm:spPr/>
      <dgm:t>
        <a:bodyPr/>
        <a:lstStyle/>
        <a:p>
          <a:endParaRPr lang="en-US"/>
        </a:p>
      </dgm:t>
    </dgm:pt>
    <dgm:pt modelId="{F25E589F-CC1E-49F9-B27D-8A8FF5D6C021}" type="sibTrans" cxnId="{0B8699A4-1C7C-4E7F-9266-8C7F088E27F3}">
      <dgm:prSet/>
      <dgm:spPr/>
      <dgm:t>
        <a:bodyPr/>
        <a:lstStyle/>
        <a:p>
          <a:endParaRPr lang="en-US"/>
        </a:p>
      </dgm:t>
    </dgm:pt>
    <dgm:pt modelId="{394D51D5-D00F-4779-850F-330E1B50ADEB}">
      <dgm:prSet phldrT="[Text]" custT="1"/>
      <dgm:spPr/>
      <dgm:t>
        <a:bodyPr/>
        <a:lstStyle/>
        <a:p>
          <a:r>
            <a:rPr lang="en-US" sz="1600" dirty="0">
              <a:latin typeface="Arial" panose="020B0604020202020204" pitchFamily="34" charset="0"/>
              <a:cs typeface="Arial" panose="020B0604020202020204" pitchFamily="34" charset="0"/>
            </a:rPr>
            <a:t>Mix of under sample &amp; oversample</a:t>
          </a:r>
        </a:p>
      </dgm:t>
    </dgm:pt>
    <dgm:pt modelId="{AF7BDE04-72D2-443A-B4CF-26AEA38E9B22}" type="parTrans" cxnId="{DD1562F2-A457-4A27-AB55-B8B5B425B767}">
      <dgm:prSet/>
      <dgm:spPr/>
      <dgm:t>
        <a:bodyPr/>
        <a:lstStyle/>
        <a:p>
          <a:endParaRPr lang="en-US"/>
        </a:p>
      </dgm:t>
    </dgm:pt>
    <dgm:pt modelId="{2E2053F9-72C4-43C5-B176-25E7E0A43DA6}" type="sibTrans" cxnId="{DD1562F2-A457-4A27-AB55-B8B5B425B767}">
      <dgm:prSet/>
      <dgm:spPr/>
      <dgm:t>
        <a:bodyPr/>
        <a:lstStyle/>
        <a:p>
          <a:endParaRPr lang="en-US"/>
        </a:p>
      </dgm:t>
    </dgm:pt>
    <dgm:pt modelId="{4B9860B9-0CC8-42B7-A4C8-E001D95752C8}">
      <dgm:prSet phldrT="[Text]" custT="1"/>
      <dgm:spPr/>
      <dgm:t>
        <a:bodyPr/>
        <a:lstStyle/>
        <a:p>
          <a:endParaRPr lang="en-US" sz="1600" dirty="0">
            <a:latin typeface="Arial" panose="020B0604020202020204" pitchFamily="34" charset="0"/>
            <a:cs typeface="Arial" panose="020B0604020202020204" pitchFamily="34" charset="0"/>
          </a:endParaRPr>
        </a:p>
      </dgm:t>
    </dgm:pt>
    <dgm:pt modelId="{60D8ABC5-47A7-4323-B7DC-D261EB6AB07D}" type="sibTrans" cxnId="{9485D364-1933-48DA-A69F-ADDC1BCE0417}">
      <dgm:prSet/>
      <dgm:spPr/>
      <dgm:t>
        <a:bodyPr/>
        <a:lstStyle/>
        <a:p>
          <a:endParaRPr lang="en-US"/>
        </a:p>
      </dgm:t>
    </dgm:pt>
    <dgm:pt modelId="{B72A8CDC-0DEB-4759-B61A-766627EB0ABB}" type="parTrans" cxnId="{9485D364-1933-48DA-A69F-ADDC1BCE0417}">
      <dgm:prSet/>
      <dgm:spPr/>
      <dgm:t>
        <a:bodyPr/>
        <a:lstStyle/>
        <a:p>
          <a:endParaRPr lang="en-US"/>
        </a:p>
      </dgm:t>
    </dgm:pt>
    <dgm:pt modelId="{80F54D30-A613-4900-BEC4-E7E03428B0C8}">
      <dgm:prSet phldrT="[Text]" custT="1"/>
      <dgm:spPr/>
      <dgm:t>
        <a:bodyPr/>
        <a:lstStyle/>
        <a:p>
          <a:r>
            <a:rPr lang="en-US" sz="1600" dirty="0">
              <a:latin typeface="Arial" panose="020B0604020202020204" pitchFamily="34" charset="0"/>
              <a:cs typeface="Arial" panose="020B0604020202020204" pitchFamily="34" charset="0"/>
            </a:rPr>
            <a:t>Oversampling Random</a:t>
          </a:r>
        </a:p>
      </dgm:t>
    </dgm:pt>
    <dgm:pt modelId="{B70B66DC-B4D8-4533-A688-3BFCA2D4AD28}" type="sibTrans" cxnId="{559AABF4-1097-4218-8D11-0A318BF1B33F}">
      <dgm:prSet/>
      <dgm:spPr/>
      <dgm:t>
        <a:bodyPr/>
        <a:lstStyle/>
        <a:p>
          <a:endParaRPr lang="en-US"/>
        </a:p>
      </dgm:t>
    </dgm:pt>
    <dgm:pt modelId="{AF584DBE-EB76-4A54-859E-C76F41E44291}" type="parTrans" cxnId="{559AABF4-1097-4218-8D11-0A318BF1B33F}">
      <dgm:prSet/>
      <dgm:spPr/>
      <dgm:t>
        <a:bodyPr/>
        <a:lstStyle/>
        <a:p>
          <a:endParaRPr lang="en-US"/>
        </a:p>
      </dgm:t>
    </dgm:pt>
    <dgm:pt modelId="{88EC9437-F212-4BF9-A895-2BD258EB86BF}" type="pres">
      <dgm:prSet presAssocID="{C8C21994-663F-4100-A3E4-937D40A2FB0E}" presName="linearFlow" presStyleCnt="0">
        <dgm:presLayoutVars>
          <dgm:dir/>
          <dgm:resizeHandles val="exact"/>
        </dgm:presLayoutVars>
      </dgm:prSet>
      <dgm:spPr/>
    </dgm:pt>
    <dgm:pt modelId="{650DA0B1-13A6-4B70-8E67-365CB728A1A3}" type="pres">
      <dgm:prSet presAssocID="{683B2747-6EC1-475D-A340-436B3D41BF19}" presName="composite" presStyleCnt="0"/>
      <dgm:spPr/>
    </dgm:pt>
    <dgm:pt modelId="{68D49C49-47E1-4E3B-8E08-407E279423A6}" type="pres">
      <dgm:prSet presAssocID="{683B2747-6EC1-475D-A340-436B3D41BF19}" presName="imgShp" presStyleLbl="fgImgPlace1" presStyleIdx="0" presStyleCnt="2" custScaleX="109988" custScaleY="106869" custLinFactNeighborX="-33720" custLinFactNeighborY="236"/>
      <dgm:spPr>
        <a:blipFill>
          <a:blip xmlns:r="http://schemas.openxmlformats.org/officeDocument/2006/relationships" r:embed="rId1">
            <a:extLst>
              <a:ext uri="{28A0092B-C50C-407E-A947-70E740481C1C}">
                <a14:useLocalDpi xmlns:a14="http://schemas.microsoft.com/office/drawing/2010/main" val="0"/>
              </a:ext>
            </a:extLst>
          </a:blip>
          <a:srcRect/>
          <a:stretch>
            <a:fillRect l="-113000" r="-113000"/>
          </a:stretch>
        </a:blipFill>
      </dgm:spPr>
    </dgm:pt>
    <dgm:pt modelId="{EDA4C326-8DD8-43F0-B4F4-FB8DCACE1792}" type="pres">
      <dgm:prSet presAssocID="{683B2747-6EC1-475D-A340-436B3D41BF19}" presName="txShp" presStyleLbl="node1" presStyleIdx="0" presStyleCnt="2" custScaleX="101591" custScaleY="93939">
        <dgm:presLayoutVars>
          <dgm:bulletEnabled val="1"/>
        </dgm:presLayoutVars>
      </dgm:prSet>
      <dgm:spPr/>
    </dgm:pt>
    <dgm:pt modelId="{B845EC79-D56A-4CE3-A7A3-9681452F7C6D}" type="pres">
      <dgm:prSet presAssocID="{8297BF1A-C3A7-4503-A9AC-A87954C261B6}" presName="spacing" presStyleCnt="0"/>
      <dgm:spPr/>
    </dgm:pt>
    <dgm:pt modelId="{C02D3A82-DEAF-4C11-AFE3-0D6020E8B7B1}" type="pres">
      <dgm:prSet presAssocID="{4B9860B9-0CC8-42B7-A4C8-E001D95752C8}" presName="composite" presStyleCnt="0"/>
      <dgm:spPr/>
    </dgm:pt>
    <dgm:pt modelId="{B259C48E-BB40-4010-9E86-30E3A48DD654}" type="pres">
      <dgm:prSet presAssocID="{4B9860B9-0CC8-42B7-A4C8-E001D95752C8}" presName="imgShp" presStyleLbl="fgImgPlace1" presStyleIdx="1" presStyleCnt="2" custScaleX="115856" custScaleY="112411" custLinFactNeighborX="-35766" custLinFactNeighborY="-3301"/>
      <dgm:spPr>
        <a:blipFill>
          <a:blip xmlns:r="http://schemas.openxmlformats.org/officeDocument/2006/relationships" r:embed="rId2">
            <a:extLst>
              <a:ext uri="{28A0092B-C50C-407E-A947-70E740481C1C}">
                <a14:useLocalDpi xmlns:a14="http://schemas.microsoft.com/office/drawing/2010/main" val="0"/>
              </a:ext>
            </a:extLst>
          </a:blip>
          <a:srcRect/>
          <a:stretch>
            <a:fillRect t="-5000" b="-5000"/>
          </a:stretch>
        </a:blipFill>
      </dgm:spPr>
    </dgm:pt>
    <dgm:pt modelId="{C53F6A37-F555-4811-8088-548EFAF3D43F}" type="pres">
      <dgm:prSet presAssocID="{4B9860B9-0CC8-42B7-A4C8-E001D95752C8}" presName="txShp" presStyleLbl="node1" presStyleIdx="1" presStyleCnt="2" custScaleX="101653" custScaleY="93891">
        <dgm:presLayoutVars>
          <dgm:bulletEnabled val="1"/>
        </dgm:presLayoutVars>
      </dgm:prSet>
      <dgm:spPr/>
    </dgm:pt>
  </dgm:ptLst>
  <dgm:cxnLst>
    <dgm:cxn modelId="{A8C90E23-624E-47A8-835A-E82C9F3B4FD7}" type="presOf" srcId="{EFA1D3C2-26CD-48F9-AA1F-59AA8F42D0BE}" destId="{C53F6A37-F555-4811-8088-548EFAF3D43F}" srcOrd="0" destOrd="5" presId="urn:microsoft.com/office/officeart/2005/8/layout/vList3"/>
    <dgm:cxn modelId="{9485D364-1933-48DA-A69F-ADDC1BCE0417}" srcId="{C8C21994-663F-4100-A3E4-937D40A2FB0E}" destId="{4B9860B9-0CC8-42B7-A4C8-E001D95752C8}" srcOrd="1" destOrd="0" parTransId="{B72A8CDC-0DEB-4759-B61A-766627EB0ABB}" sibTransId="{60D8ABC5-47A7-4323-B7DC-D261EB6AB07D}"/>
    <dgm:cxn modelId="{74482F69-192C-4182-9F54-705DA0D67848}" srcId="{C8C21994-663F-4100-A3E4-937D40A2FB0E}" destId="{683B2747-6EC1-475D-A340-436B3D41BF19}" srcOrd="0" destOrd="0" parTransId="{B441FCA3-12D0-40E2-ACDD-3B0B809A3D21}" sibTransId="{8297BF1A-C3A7-4503-A9AC-A87954C261B6}"/>
    <dgm:cxn modelId="{534AC955-9AB6-4611-BCE4-7DA07796948C}" type="presOf" srcId="{F6FEF069-B978-49D0-8533-09AA80825553}" destId="{C53F6A37-F555-4811-8088-548EFAF3D43F}" srcOrd="0" destOrd="4" presId="urn:microsoft.com/office/officeart/2005/8/layout/vList3"/>
    <dgm:cxn modelId="{69F9A059-444C-4163-8F34-76D7F3E40B2C}" type="presOf" srcId="{C8C21994-663F-4100-A3E4-937D40A2FB0E}" destId="{88EC9437-F212-4BF9-A895-2BD258EB86BF}" srcOrd="0" destOrd="0" presId="urn:microsoft.com/office/officeart/2005/8/layout/vList3"/>
    <dgm:cxn modelId="{4E901884-CA06-40F3-8A67-4403C483380A}" type="presOf" srcId="{E9F99C2C-1499-4F84-977F-E468F7B1750F}" destId="{C53F6A37-F555-4811-8088-548EFAF3D43F}" srcOrd="0" destOrd="3" presId="urn:microsoft.com/office/officeart/2005/8/layout/vList3"/>
    <dgm:cxn modelId="{AC7C9E84-666B-4A09-A806-975445979ECE}" type="presOf" srcId="{394D51D5-D00F-4779-850F-330E1B50ADEB}" destId="{C53F6A37-F555-4811-8088-548EFAF3D43F}" srcOrd="0" destOrd="6" presId="urn:microsoft.com/office/officeart/2005/8/layout/vList3"/>
    <dgm:cxn modelId="{0142F999-80E7-4626-882C-E7C1250C8965}" type="presOf" srcId="{80F54D30-A613-4900-BEC4-E7E03428B0C8}" destId="{C53F6A37-F555-4811-8088-548EFAF3D43F}" srcOrd="0" destOrd="1" presId="urn:microsoft.com/office/officeart/2005/8/layout/vList3"/>
    <dgm:cxn modelId="{0B8699A4-1C7C-4E7F-9266-8C7F088E27F3}" srcId="{4B9860B9-0CC8-42B7-A4C8-E001D95752C8}" destId="{EFA1D3C2-26CD-48F9-AA1F-59AA8F42D0BE}" srcOrd="4" destOrd="0" parTransId="{BA777A54-8DF3-466D-9453-B2C6D75992F8}" sibTransId="{F25E589F-CC1E-49F9-B27D-8A8FF5D6C021}"/>
    <dgm:cxn modelId="{DF1566BE-7275-42ED-B2E0-3E3F38D3D556}" srcId="{4B9860B9-0CC8-42B7-A4C8-E001D95752C8}" destId="{77CD4CBE-F3AD-4FA6-8A2C-13AEB99E3243}" srcOrd="1" destOrd="0" parTransId="{4DF61F51-3873-4C07-B1B4-ED4168954581}" sibTransId="{3F80779F-6383-4E18-8E37-443B0171A8DC}"/>
    <dgm:cxn modelId="{EA4DB5C0-3B85-481E-BDDB-EBE8D15693F3}" type="presOf" srcId="{77CD4CBE-F3AD-4FA6-8A2C-13AEB99E3243}" destId="{C53F6A37-F555-4811-8088-548EFAF3D43F}" srcOrd="0" destOrd="2" presId="urn:microsoft.com/office/officeart/2005/8/layout/vList3"/>
    <dgm:cxn modelId="{F5F191C5-81BE-46A5-99E9-00BAA6729F28}" srcId="{4B9860B9-0CC8-42B7-A4C8-E001D95752C8}" destId="{F6FEF069-B978-49D0-8533-09AA80825553}" srcOrd="3" destOrd="0" parTransId="{44154EDC-9614-4826-A5CF-97D70CB9A765}" sibTransId="{CECA5209-CAB8-4D9A-B3C4-B1044EBA8096}"/>
    <dgm:cxn modelId="{CA13B4CC-F158-4A4E-9EA8-522AF5AA25E0}" type="presOf" srcId="{683B2747-6EC1-475D-A340-436B3D41BF19}" destId="{EDA4C326-8DD8-43F0-B4F4-FB8DCACE1792}" srcOrd="0" destOrd="0" presId="urn:microsoft.com/office/officeart/2005/8/layout/vList3"/>
    <dgm:cxn modelId="{D25468D6-FCFC-4D10-B670-C950E44C90BD}" type="presOf" srcId="{4B9860B9-0CC8-42B7-A4C8-E001D95752C8}" destId="{C53F6A37-F555-4811-8088-548EFAF3D43F}" srcOrd="0" destOrd="0" presId="urn:microsoft.com/office/officeart/2005/8/layout/vList3"/>
    <dgm:cxn modelId="{62B496D9-3852-466A-9DDD-8B3D9765FFA7}" srcId="{4B9860B9-0CC8-42B7-A4C8-E001D95752C8}" destId="{E9F99C2C-1499-4F84-977F-E468F7B1750F}" srcOrd="2" destOrd="0" parTransId="{D214EA20-5E3F-4060-8942-747FDE25B868}" sibTransId="{9CB2AB73-E1CD-490D-A3D2-42462848F6E8}"/>
    <dgm:cxn modelId="{DD1562F2-A457-4A27-AB55-B8B5B425B767}" srcId="{4B9860B9-0CC8-42B7-A4C8-E001D95752C8}" destId="{394D51D5-D00F-4779-850F-330E1B50ADEB}" srcOrd="5" destOrd="0" parTransId="{AF7BDE04-72D2-443A-B4CF-26AEA38E9B22}" sibTransId="{2E2053F9-72C4-43C5-B176-25E7E0A43DA6}"/>
    <dgm:cxn modelId="{559AABF4-1097-4218-8D11-0A318BF1B33F}" srcId="{4B9860B9-0CC8-42B7-A4C8-E001D95752C8}" destId="{80F54D30-A613-4900-BEC4-E7E03428B0C8}" srcOrd="0" destOrd="0" parTransId="{AF584DBE-EB76-4A54-859E-C76F41E44291}" sibTransId="{B70B66DC-B4D8-4533-A688-3BFCA2D4AD28}"/>
    <dgm:cxn modelId="{D8D55CD5-E6D6-461A-A87B-4B91C1B8D657}" type="presParOf" srcId="{88EC9437-F212-4BF9-A895-2BD258EB86BF}" destId="{650DA0B1-13A6-4B70-8E67-365CB728A1A3}" srcOrd="0" destOrd="0" presId="urn:microsoft.com/office/officeart/2005/8/layout/vList3"/>
    <dgm:cxn modelId="{24A93F5E-AAFE-47CA-A694-9BF53A7CF654}" type="presParOf" srcId="{650DA0B1-13A6-4B70-8E67-365CB728A1A3}" destId="{68D49C49-47E1-4E3B-8E08-407E279423A6}" srcOrd="0" destOrd="0" presId="urn:microsoft.com/office/officeart/2005/8/layout/vList3"/>
    <dgm:cxn modelId="{E852077A-AB86-4E03-8731-0BAA062B4286}" type="presParOf" srcId="{650DA0B1-13A6-4B70-8E67-365CB728A1A3}" destId="{EDA4C326-8DD8-43F0-B4F4-FB8DCACE1792}" srcOrd="1" destOrd="0" presId="urn:microsoft.com/office/officeart/2005/8/layout/vList3"/>
    <dgm:cxn modelId="{0DBD9047-425B-469C-A88D-AD7AF96B0EC7}" type="presParOf" srcId="{88EC9437-F212-4BF9-A895-2BD258EB86BF}" destId="{B845EC79-D56A-4CE3-A7A3-9681452F7C6D}" srcOrd="1" destOrd="0" presId="urn:microsoft.com/office/officeart/2005/8/layout/vList3"/>
    <dgm:cxn modelId="{ECC50487-BE16-4C98-BE5A-0C6E98EC4085}" type="presParOf" srcId="{88EC9437-F212-4BF9-A895-2BD258EB86BF}" destId="{C02D3A82-DEAF-4C11-AFE3-0D6020E8B7B1}" srcOrd="2" destOrd="0" presId="urn:microsoft.com/office/officeart/2005/8/layout/vList3"/>
    <dgm:cxn modelId="{BA480C93-B60D-4911-A019-DB927A264430}" type="presParOf" srcId="{C02D3A82-DEAF-4C11-AFE3-0D6020E8B7B1}" destId="{B259C48E-BB40-4010-9E86-30E3A48DD654}" srcOrd="0" destOrd="0" presId="urn:microsoft.com/office/officeart/2005/8/layout/vList3"/>
    <dgm:cxn modelId="{A310523D-4ED2-4817-9315-5F6B651F0F49}" type="presParOf" srcId="{C02D3A82-DEAF-4C11-AFE3-0D6020E8B7B1}" destId="{C53F6A37-F555-4811-8088-548EFAF3D43F}"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A21397-8B05-4EC8-9437-A2323528A8D8}">
      <dsp:nvSpPr>
        <dsp:cNvPr id="0" name=""/>
        <dsp:cNvSpPr/>
      </dsp:nvSpPr>
      <dsp:spPr>
        <a:xfrm>
          <a:off x="0" y="8677"/>
          <a:ext cx="10733598" cy="9734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b="0" i="0" u="sng" kern="1200" dirty="0">
              <a:latin typeface="Arial" panose="020B0604020202020204" pitchFamily="34" charset="0"/>
              <a:cs typeface="Arial" panose="020B0604020202020204" pitchFamily="34" charset="0"/>
            </a:rPr>
            <a:t>Bankruptcy is a legal proceeding initiated when a person or business is unable to repay outstanding debts or obligations</a:t>
          </a:r>
          <a:r>
            <a:rPr lang="en-US" sz="2000" b="0" i="0" kern="1200" dirty="0">
              <a:latin typeface="Arial" panose="020B0604020202020204" pitchFamily="34" charset="0"/>
              <a:cs typeface="Arial" panose="020B0604020202020204" pitchFamily="34" charset="0"/>
            </a:rPr>
            <a:t>.</a:t>
          </a:r>
          <a:endParaRPr lang="en-US" sz="2000" kern="1200" dirty="0">
            <a:latin typeface="Arial" panose="020B0604020202020204" pitchFamily="34" charset="0"/>
            <a:cs typeface="Arial" panose="020B0604020202020204" pitchFamily="34" charset="0"/>
          </a:endParaRPr>
        </a:p>
      </dsp:txBody>
      <dsp:txXfrm>
        <a:off x="47519" y="56196"/>
        <a:ext cx="10638560" cy="878402"/>
      </dsp:txXfrm>
    </dsp:sp>
    <dsp:sp modelId="{63A77012-EB1C-4942-AF63-6F16780C6D71}">
      <dsp:nvSpPr>
        <dsp:cNvPr id="0" name=""/>
        <dsp:cNvSpPr/>
      </dsp:nvSpPr>
      <dsp:spPr>
        <a:xfrm>
          <a:off x="0" y="982117"/>
          <a:ext cx="10733598" cy="8611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0792" tIns="22860" rIns="128016" bIns="22860" numCol="1" spcCol="1270" anchor="t" anchorCtr="0">
          <a:noAutofit/>
        </a:bodyPr>
        <a:lstStyle/>
        <a:p>
          <a:pPr marL="171450" lvl="1" indent="-171450" algn="l" defTabSz="800100">
            <a:lnSpc>
              <a:spcPct val="90000"/>
            </a:lnSpc>
            <a:spcBef>
              <a:spcPct val="0"/>
            </a:spcBef>
            <a:spcAft>
              <a:spcPct val="20000"/>
            </a:spcAft>
            <a:buNone/>
          </a:pPr>
          <a:r>
            <a:rPr lang="en-NZ" sz="1800" b="1" kern="1200" dirty="0">
              <a:latin typeface="Arial" panose="020B0604020202020204" pitchFamily="34" charset="0"/>
              <a:cs typeface="Arial" panose="020B0604020202020204" pitchFamily="34" charset="0"/>
            </a:rPr>
            <a:t>▪</a:t>
          </a:r>
          <a:r>
            <a:rPr lang="en-US" sz="1800" b="0" kern="1200" dirty="0">
              <a:latin typeface="Arial" panose="020B0604020202020204" pitchFamily="34" charset="0"/>
              <a:cs typeface="Arial" panose="020B0604020202020204" pitchFamily="34" charset="0"/>
            </a:rPr>
            <a:t> In case of bankruptcy, the debtor’s assets are measured and evaluated, where upon the assets are used to repay the outstanding debts. </a:t>
          </a:r>
        </a:p>
      </dsp:txBody>
      <dsp:txXfrm>
        <a:off x="0" y="982117"/>
        <a:ext cx="10733598" cy="861120"/>
      </dsp:txXfrm>
    </dsp:sp>
    <dsp:sp modelId="{6DE2ACB9-1AC9-4390-961A-5B61C7C2468B}">
      <dsp:nvSpPr>
        <dsp:cNvPr id="0" name=""/>
        <dsp:cNvSpPr/>
      </dsp:nvSpPr>
      <dsp:spPr>
        <a:xfrm>
          <a:off x="0" y="1843237"/>
          <a:ext cx="10733598" cy="9734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u="sng" kern="1200" dirty="0">
              <a:latin typeface="Arial" panose="020B0604020202020204" pitchFamily="34" charset="0"/>
              <a:cs typeface="Arial" panose="020B0604020202020204" pitchFamily="34" charset="0"/>
            </a:rPr>
            <a:t>Causes of Bankruptcy</a:t>
          </a:r>
        </a:p>
      </dsp:txBody>
      <dsp:txXfrm>
        <a:off x="47519" y="1890756"/>
        <a:ext cx="10638560" cy="878402"/>
      </dsp:txXfrm>
    </dsp:sp>
    <dsp:sp modelId="{D6695837-3690-4C55-A8FA-744974705C13}">
      <dsp:nvSpPr>
        <dsp:cNvPr id="0" name=""/>
        <dsp:cNvSpPr/>
      </dsp:nvSpPr>
      <dsp:spPr>
        <a:xfrm>
          <a:off x="0" y="2816677"/>
          <a:ext cx="10733598" cy="22066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0792" tIns="22860" rIns="128016" bIns="22860" numCol="1" spcCol="1270" anchor="t" anchorCtr="0">
          <a:noAutofit/>
        </a:bodyPr>
        <a:lstStyle/>
        <a:p>
          <a:pPr marL="171450" lvl="1" indent="-171450" algn="l" defTabSz="800100">
            <a:lnSpc>
              <a:spcPct val="90000"/>
            </a:lnSpc>
            <a:spcBef>
              <a:spcPct val="0"/>
            </a:spcBef>
            <a:spcAft>
              <a:spcPct val="20000"/>
            </a:spcAft>
            <a:buNone/>
          </a:pPr>
          <a:r>
            <a:rPr lang="en-NZ" sz="1800" b="1" kern="1200" dirty="0">
              <a:latin typeface="Arial" panose="020B0604020202020204" pitchFamily="34" charset="0"/>
              <a:cs typeface="Arial" panose="020B0604020202020204" pitchFamily="34" charset="0"/>
            </a:rPr>
            <a:t>▪ Outside business conditions: </a:t>
          </a:r>
          <a:r>
            <a:rPr lang="en-NZ" sz="1800" kern="1200" dirty="0">
              <a:latin typeface="Arial" panose="020B0604020202020204" pitchFamily="34" charset="0"/>
              <a:cs typeface="Arial" panose="020B0604020202020204" pitchFamily="34" charset="0"/>
            </a:rPr>
            <a:t>increase in competition, insurance and general costs of doing business. </a:t>
          </a:r>
          <a:endParaRPr lang="en-US" sz="1800" kern="1200" dirty="0">
            <a:latin typeface="Arial" panose="020B0604020202020204" pitchFamily="34" charset="0"/>
            <a:cs typeface="Arial" panose="020B0604020202020204" pitchFamily="34" charset="0"/>
          </a:endParaRPr>
        </a:p>
        <a:p>
          <a:pPr marL="171450" lvl="1" indent="-171450" algn="l" defTabSz="800100">
            <a:lnSpc>
              <a:spcPct val="90000"/>
            </a:lnSpc>
            <a:spcBef>
              <a:spcPct val="0"/>
            </a:spcBef>
            <a:spcAft>
              <a:spcPct val="20000"/>
            </a:spcAft>
            <a:buNone/>
          </a:pPr>
          <a:r>
            <a:rPr lang="en-NZ" sz="1800" b="1" kern="1200" dirty="0">
              <a:latin typeface="Arial" panose="020B0604020202020204" pitchFamily="34" charset="0"/>
              <a:cs typeface="Arial" panose="020B0604020202020204" pitchFamily="34" charset="0"/>
            </a:rPr>
            <a:t>▪ Financing: </a:t>
          </a:r>
          <a:r>
            <a:rPr lang="en-NZ" sz="1800" kern="1200" dirty="0">
              <a:latin typeface="Arial" panose="020B0604020202020204" pitchFamily="34" charset="0"/>
              <a:cs typeface="Arial" panose="020B0604020202020204" pitchFamily="34" charset="0"/>
            </a:rPr>
            <a:t>includes loss of capital, inability secure new capital and high debt. </a:t>
          </a:r>
          <a:endParaRPr lang="en-US" sz="1800" kern="1200" dirty="0">
            <a:latin typeface="Arial" panose="020B0604020202020204" pitchFamily="34" charset="0"/>
            <a:cs typeface="Arial" panose="020B0604020202020204" pitchFamily="34" charset="0"/>
          </a:endParaRPr>
        </a:p>
        <a:p>
          <a:pPr marL="171450" lvl="1" indent="-171450" algn="l" defTabSz="800100">
            <a:lnSpc>
              <a:spcPct val="90000"/>
            </a:lnSpc>
            <a:spcBef>
              <a:spcPct val="0"/>
            </a:spcBef>
            <a:spcAft>
              <a:spcPct val="20000"/>
            </a:spcAft>
            <a:buNone/>
          </a:pPr>
          <a:r>
            <a:rPr lang="en-NZ" sz="1800" b="1" kern="1200" dirty="0">
              <a:latin typeface="Arial" panose="020B0604020202020204" pitchFamily="34" charset="0"/>
              <a:cs typeface="Arial" panose="020B0604020202020204" pitchFamily="34" charset="0"/>
            </a:rPr>
            <a:t>▪ Inside business conditions</a:t>
          </a:r>
          <a:r>
            <a:rPr lang="en-NZ" sz="1800" kern="1200" dirty="0">
              <a:latin typeface="Arial" panose="020B0604020202020204" pitchFamily="34" charset="0"/>
              <a:cs typeface="Arial" panose="020B0604020202020204" pitchFamily="34" charset="0"/>
            </a:rPr>
            <a:t>: management mistakes, location, loss of clients and trade credit problems. </a:t>
          </a:r>
          <a:endParaRPr lang="en-US" sz="1800" kern="1200" dirty="0">
            <a:latin typeface="Arial" panose="020B0604020202020204" pitchFamily="34" charset="0"/>
            <a:cs typeface="Arial" panose="020B0604020202020204" pitchFamily="34" charset="0"/>
          </a:endParaRPr>
        </a:p>
        <a:p>
          <a:pPr marL="171450" lvl="1" indent="-171450" algn="l" defTabSz="800100">
            <a:lnSpc>
              <a:spcPct val="90000"/>
            </a:lnSpc>
            <a:spcBef>
              <a:spcPct val="0"/>
            </a:spcBef>
            <a:spcAft>
              <a:spcPct val="20000"/>
            </a:spcAft>
            <a:buNone/>
          </a:pPr>
          <a:r>
            <a:rPr lang="en-NZ" sz="1800" b="1" kern="1200" dirty="0">
              <a:latin typeface="Arial" panose="020B0604020202020204" pitchFamily="34" charset="0"/>
              <a:cs typeface="Arial" panose="020B0604020202020204" pitchFamily="34" charset="0"/>
            </a:rPr>
            <a:t>▪ Tax</a:t>
          </a:r>
          <a:r>
            <a:rPr lang="en-NZ" sz="1800" kern="1200" dirty="0">
              <a:latin typeface="Arial" panose="020B0604020202020204" pitchFamily="34" charset="0"/>
              <a:cs typeface="Arial" panose="020B0604020202020204" pitchFamily="34" charset="0"/>
            </a:rPr>
            <a:t>:  problems with the tax authorities</a:t>
          </a:r>
          <a:endParaRPr lang="en-US" sz="1800" kern="1200" dirty="0">
            <a:latin typeface="Arial" panose="020B0604020202020204" pitchFamily="34" charset="0"/>
            <a:cs typeface="Arial" panose="020B0604020202020204" pitchFamily="34" charset="0"/>
          </a:endParaRPr>
        </a:p>
        <a:p>
          <a:pPr marL="171450" lvl="1" indent="-171450" algn="l" defTabSz="800100">
            <a:lnSpc>
              <a:spcPct val="90000"/>
            </a:lnSpc>
            <a:spcBef>
              <a:spcPct val="0"/>
            </a:spcBef>
            <a:spcAft>
              <a:spcPct val="20000"/>
            </a:spcAft>
            <a:buNone/>
          </a:pPr>
          <a:r>
            <a:rPr lang="en-NZ" sz="1800" b="1" kern="1200" dirty="0">
              <a:latin typeface="Arial" panose="020B0604020202020204" pitchFamily="34" charset="0"/>
              <a:cs typeface="Arial" panose="020B0604020202020204" pitchFamily="34" charset="0"/>
            </a:rPr>
            <a:t>▪ Disputes with creditor</a:t>
          </a:r>
          <a:r>
            <a:rPr lang="en-NZ" sz="1800" kern="1200" dirty="0">
              <a:latin typeface="Arial" panose="020B0604020202020204" pitchFamily="34" charset="0"/>
              <a:cs typeface="Arial" panose="020B0604020202020204" pitchFamily="34" charset="0"/>
            </a:rPr>
            <a:t>: foreclosures, lawsuits, and contract disputes. </a:t>
          </a:r>
          <a:endParaRPr lang="en-US" sz="1800" kern="1200" dirty="0">
            <a:latin typeface="Arial" panose="020B0604020202020204" pitchFamily="34" charset="0"/>
            <a:cs typeface="Arial" panose="020B0604020202020204" pitchFamily="34" charset="0"/>
          </a:endParaRPr>
        </a:p>
        <a:p>
          <a:pPr marL="171450" lvl="1" indent="-171450" algn="l" defTabSz="800100">
            <a:lnSpc>
              <a:spcPct val="90000"/>
            </a:lnSpc>
            <a:spcBef>
              <a:spcPct val="0"/>
            </a:spcBef>
            <a:spcAft>
              <a:spcPct val="20000"/>
            </a:spcAft>
            <a:buNone/>
          </a:pPr>
          <a:r>
            <a:rPr lang="en-NZ" sz="1800" b="1" kern="1200" dirty="0">
              <a:latin typeface="Arial" panose="020B0604020202020204" pitchFamily="34" charset="0"/>
              <a:cs typeface="Arial" panose="020B0604020202020204" pitchFamily="34" charset="0"/>
            </a:rPr>
            <a:t>▪ Calamities</a:t>
          </a:r>
          <a:r>
            <a:rPr lang="en-NZ" sz="1800" kern="1200" dirty="0">
              <a:latin typeface="Arial" panose="020B0604020202020204" pitchFamily="34" charset="0"/>
              <a:cs typeface="Arial" panose="020B0604020202020204" pitchFamily="34" charset="0"/>
            </a:rPr>
            <a:t>: fraud, theft, natural disasters and accidents. </a:t>
          </a:r>
          <a:endParaRPr lang="en-US" sz="1800" kern="1200" dirty="0">
            <a:latin typeface="Arial" panose="020B0604020202020204" pitchFamily="34" charset="0"/>
            <a:cs typeface="Arial" panose="020B0604020202020204" pitchFamily="34" charset="0"/>
          </a:endParaRPr>
        </a:p>
      </dsp:txBody>
      <dsp:txXfrm>
        <a:off x="0" y="2816677"/>
        <a:ext cx="10733598" cy="220662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587617-7650-4A5D-A952-0C04CDD83659}">
      <dsp:nvSpPr>
        <dsp:cNvPr id="0" name=""/>
        <dsp:cNvSpPr/>
      </dsp:nvSpPr>
      <dsp:spPr>
        <a:xfrm>
          <a:off x="0" y="780022"/>
          <a:ext cx="10764891" cy="1040030"/>
        </a:xfrm>
        <a:prstGeom prst="notched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A441F9B-1E48-4C8C-89B1-6117323EBE23}">
      <dsp:nvSpPr>
        <dsp:cNvPr id="0" name=""/>
        <dsp:cNvSpPr/>
      </dsp:nvSpPr>
      <dsp:spPr>
        <a:xfrm>
          <a:off x="1070" y="0"/>
          <a:ext cx="1144820" cy="10400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b" anchorCtr="0">
          <a:noAutofit/>
        </a:bodyPr>
        <a:lstStyle/>
        <a:p>
          <a:pPr marL="0" lvl="0" indent="0" algn="ctr" defTabSz="622300">
            <a:lnSpc>
              <a:spcPct val="90000"/>
            </a:lnSpc>
            <a:spcBef>
              <a:spcPct val="0"/>
            </a:spcBef>
            <a:spcAft>
              <a:spcPct val="35000"/>
            </a:spcAft>
            <a:buNone/>
          </a:pPr>
          <a:r>
            <a:rPr lang="en-US" sz="1400" b="1" kern="1200" dirty="0">
              <a:latin typeface="Arial" panose="020B0604020202020204" pitchFamily="34" charset="0"/>
              <a:cs typeface="Arial" panose="020B0604020202020204" pitchFamily="34" charset="0"/>
            </a:rPr>
            <a:t>Industrial risk</a:t>
          </a:r>
        </a:p>
      </dsp:txBody>
      <dsp:txXfrm>
        <a:off x="1070" y="0"/>
        <a:ext cx="1144820" cy="1040030"/>
      </dsp:txXfrm>
    </dsp:sp>
    <dsp:sp modelId="{ACE502DD-86E4-491C-B7DE-BE96165AF76F}">
      <dsp:nvSpPr>
        <dsp:cNvPr id="0" name=""/>
        <dsp:cNvSpPr/>
      </dsp:nvSpPr>
      <dsp:spPr>
        <a:xfrm>
          <a:off x="443477" y="1170033"/>
          <a:ext cx="260007" cy="260007"/>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36C7782-F84D-4F1C-B145-4F48639C2A28}">
      <dsp:nvSpPr>
        <dsp:cNvPr id="0" name=""/>
        <dsp:cNvSpPr/>
      </dsp:nvSpPr>
      <dsp:spPr>
        <a:xfrm>
          <a:off x="1203132" y="1560045"/>
          <a:ext cx="1691152" cy="10400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t" anchorCtr="0">
          <a:noAutofit/>
        </a:bodyPr>
        <a:lstStyle/>
        <a:p>
          <a:pPr marL="0" lvl="0" indent="0" algn="ctr" defTabSz="622300">
            <a:lnSpc>
              <a:spcPct val="90000"/>
            </a:lnSpc>
            <a:spcBef>
              <a:spcPct val="0"/>
            </a:spcBef>
            <a:spcAft>
              <a:spcPct val="35000"/>
            </a:spcAft>
            <a:buNone/>
          </a:pPr>
          <a:r>
            <a:rPr lang="en-US" sz="1400" b="1" kern="1200" dirty="0">
              <a:latin typeface="Arial" panose="020B0604020202020204" pitchFamily="34" charset="0"/>
              <a:cs typeface="Arial" panose="020B0604020202020204" pitchFamily="34" charset="0"/>
            </a:rPr>
            <a:t>Management risk</a:t>
          </a:r>
        </a:p>
      </dsp:txBody>
      <dsp:txXfrm>
        <a:off x="1203132" y="1560045"/>
        <a:ext cx="1691152" cy="1040030"/>
      </dsp:txXfrm>
    </dsp:sp>
    <dsp:sp modelId="{514F4568-C414-43E4-AFF0-4D41FBD2C40A}">
      <dsp:nvSpPr>
        <dsp:cNvPr id="0" name=""/>
        <dsp:cNvSpPr/>
      </dsp:nvSpPr>
      <dsp:spPr>
        <a:xfrm>
          <a:off x="1918704" y="1170033"/>
          <a:ext cx="260007" cy="260007"/>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EDDF45B-BEF1-404E-9A6B-45951E663DE1}">
      <dsp:nvSpPr>
        <dsp:cNvPr id="0" name=""/>
        <dsp:cNvSpPr/>
      </dsp:nvSpPr>
      <dsp:spPr>
        <a:xfrm>
          <a:off x="2951525" y="0"/>
          <a:ext cx="1144820" cy="10400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b" anchorCtr="0">
          <a:noAutofit/>
        </a:bodyPr>
        <a:lstStyle/>
        <a:p>
          <a:pPr marL="0" lvl="0" indent="0" algn="ctr" defTabSz="622300">
            <a:lnSpc>
              <a:spcPct val="90000"/>
            </a:lnSpc>
            <a:spcBef>
              <a:spcPct val="0"/>
            </a:spcBef>
            <a:spcAft>
              <a:spcPct val="35000"/>
            </a:spcAft>
            <a:buNone/>
          </a:pPr>
          <a:r>
            <a:rPr lang="en-US" sz="1400" b="1" kern="1200" dirty="0">
              <a:latin typeface="Arial" panose="020B0604020202020204" pitchFamily="34" charset="0"/>
              <a:cs typeface="Arial" panose="020B0604020202020204" pitchFamily="34" charset="0"/>
            </a:rPr>
            <a:t>Financial flexibility</a:t>
          </a:r>
        </a:p>
      </dsp:txBody>
      <dsp:txXfrm>
        <a:off x="2951525" y="0"/>
        <a:ext cx="1144820" cy="1040030"/>
      </dsp:txXfrm>
    </dsp:sp>
    <dsp:sp modelId="{BE431580-4365-433E-A579-7FCD76B45278}">
      <dsp:nvSpPr>
        <dsp:cNvPr id="0" name=""/>
        <dsp:cNvSpPr/>
      </dsp:nvSpPr>
      <dsp:spPr>
        <a:xfrm>
          <a:off x="3393932" y="1170033"/>
          <a:ext cx="260007" cy="260007"/>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58B0772-7674-4FBC-8C7B-69662C2FC1B6}">
      <dsp:nvSpPr>
        <dsp:cNvPr id="0" name=""/>
        <dsp:cNvSpPr/>
      </dsp:nvSpPr>
      <dsp:spPr>
        <a:xfrm>
          <a:off x="4153587" y="1560045"/>
          <a:ext cx="1144820" cy="10400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t" anchorCtr="0">
          <a:noAutofit/>
        </a:bodyPr>
        <a:lstStyle/>
        <a:p>
          <a:pPr marL="0" lvl="0" indent="0" algn="ctr" defTabSz="622300">
            <a:lnSpc>
              <a:spcPct val="90000"/>
            </a:lnSpc>
            <a:spcBef>
              <a:spcPct val="0"/>
            </a:spcBef>
            <a:spcAft>
              <a:spcPct val="35000"/>
            </a:spcAft>
            <a:buNone/>
          </a:pPr>
          <a:r>
            <a:rPr lang="en-US" sz="1400" b="1" kern="1200" dirty="0">
              <a:latin typeface="Arial" panose="020B0604020202020204" pitchFamily="34" charset="0"/>
              <a:cs typeface="Arial" panose="020B0604020202020204" pitchFamily="34" charset="0"/>
            </a:rPr>
            <a:t>Credibility</a:t>
          </a:r>
        </a:p>
      </dsp:txBody>
      <dsp:txXfrm>
        <a:off x="4153587" y="1560045"/>
        <a:ext cx="1144820" cy="1040030"/>
      </dsp:txXfrm>
    </dsp:sp>
    <dsp:sp modelId="{B7B8B259-4DF9-4859-B3FD-BDCF568492C8}">
      <dsp:nvSpPr>
        <dsp:cNvPr id="0" name=""/>
        <dsp:cNvSpPr/>
      </dsp:nvSpPr>
      <dsp:spPr>
        <a:xfrm>
          <a:off x="4595994" y="1170033"/>
          <a:ext cx="260007" cy="260007"/>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3AF2558-E442-4A88-A047-0FECE2FB6547}">
      <dsp:nvSpPr>
        <dsp:cNvPr id="0" name=""/>
        <dsp:cNvSpPr/>
      </dsp:nvSpPr>
      <dsp:spPr>
        <a:xfrm>
          <a:off x="5355649" y="0"/>
          <a:ext cx="1927557" cy="10400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b" anchorCtr="0">
          <a:noAutofit/>
        </a:bodyPr>
        <a:lstStyle/>
        <a:p>
          <a:pPr marL="0" lvl="0" indent="0" algn="ctr" defTabSz="622300">
            <a:lnSpc>
              <a:spcPct val="90000"/>
            </a:lnSpc>
            <a:spcBef>
              <a:spcPct val="0"/>
            </a:spcBef>
            <a:spcAft>
              <a:spcPct val="35000"/>
            </a:spcAft>
            <a:buNone/>
          </a:pPr>
          <a:r>
            <a:rPr lang="en-US" sz="1400" b="1" kern="1200" dirty="0">
              <a:latin typeface="Arial" panose="020B0604020202020204" pitchFamily="34" charset="0"/>
              <a:cs typeface="Arial" panose="020B0604020202020204" pitchFamily="34" charset="0"/>
            </a:rPr>
            <a:t>Competitiveness</a:t>
          </a:r>
        </a:p>
      </dsp:txBody>
      <dsp:txXfrm>
        <a:off x="5355649" y="0"/>
        <a:ext cx="1927557" cy="1040030"/>
      </dsp:txXfrm>
    </dsp:sp>
    <dsp:sp modelId="{E30511E5-4CA1-4BAE-80AF-27251F329E96}">
      <dsp:nvSpPr>
        <dsp:cNvPr id="0" name=""/>
        <dsp:cNvSpPr/>
      </dsp:nvSpPr>
      <dsp:spPr>
        <a:xfrm>
          <a:off x="6189424" y="1170033"/>
          <a:ext cx="260007" cy="260007"/>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9CA919D-7B94-46C7-B11A-3946E9483D52}">
      <dsp:nvSpPr>
        <dsp:cNvPr id="0" name=""/>
        <dsp:cNvSpPr/>
      </dsp:nvSpPr>
      <dsp:spPr>
        <a:xfrm>
          <a:off x="7340448" y="1560045"/>
          <a:ext cx="1144820" cy="10400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t" anchorCtr="0">
          <a:noAutofit/>
        </a:bodyPr>
        <a:lstStyle/>
        <a:p>
          <a:pPr marL="0" lvl="0" indent="0" algn="ctr" defTabSz="622300">
            <a:lnSpc>
              <a:spcPct val="90000"/>
            </a:lnSpc>
            <a:spcBef>
              <a:spcPct val="0"/>
            </a:spcBef>
            <a:spcAft>
              <a:spcPct val="35000"/>
            </a:spcAft>
            <a:buNone/>
          </a:pPr>
          <a:r>
            <a:rPr lang="en-US" sz="1400" b="1" kern="1200" dirty="0">
              <a:latin typeface="Arial" panose="020B0604020202020204" pitchFamily="34" charset="0"/>
              <a:cs typeface="Arial" panose="020B0604020202020204" pitchFamily="34" charset="0"/>
            </a:rPr>
            <a:t>Operating risk</a:t>
          </a:r>
        </a:p>
      </dsp:txBody>
      <dsp:txXfrm>
        <a:off x="7340448" y="1560045"/>
        <a:ext cx="1144820" cy="1040030"/>
      </dsp:txXfrm>
    </dsp:sp>
    <dsp:sp modelId="{721CF0C1-4C48-4580-9BB0-A5A6B7526685}">
      <dsp:nvSpPr>
        <dsp:cNvPr id="0" name=""/>
        <dsp:cNvSpPr/>
      </dsp:nvSpPr>
      <dsp:spPr>
        <a:xfrm>
          <a:off x="7782855" y="1170033"/>
          <a:ext cx="260007" cy="260007"/>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205EC5E-CF8C-4E6B-AA4C-78B25A06C3E1}">
      <dsp:nvSpPr>
        <dsp:cNvPr id="0" name=""/>
        <dsp:cNvSpPr/>
      </dsp:nvSpPr>
      <dsp:spPr>
        <a:xfrm>
          <a:off x="8542510" y="1487"/>
          <a:ext cx="1144820" cy="10400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b" anchorCtr="0">
          <a:noAutofit/>
        </a:bodyPr>
        <a:lstStyle/>
        <a:p>
          <a:pPr marL="0" lvl="0" indent="0" algn="ctr" defTabSz="622300">
            <a:lnSpc>
              <a:spcPct val="90000"/>
            </a:lnSpc>
            <a:spcBef>
              <a:spcPct val="0"/>
            </a:spcBef>
            <a:spcAft>
              <a:spcPct val="35000"/>
            </a:spcAft>
            <a:buNone/>
          </a:pPr>
          <a:r>
            <a:rPr lang="en-US" sz="1400" b="1" kern="1200" dirty="0">
              <a:solidFill>
                <a:srgbClr val="FF0000"/>
              </a:solidFill>
              <a:latin typeface="Arial" panose="020B0604020202020204" pitchFamily="34" charset="0"/>
              <a:cs typeface="Arial" panose="020B0604020202020204" pitchFamily="34" charset="0"/>
            </a:rPr>
            <a:t>Class</a:t>
          </a:r>
        </a:p>
      </dsp:txBody>
      <dsp:txXfrm>
        <a:off x="8542510" y="1487"/>
        <a:ext cx="1144820" cy="1040030"/>
      </dsp:txXfrm>
    </dsp:sp>
    <dsp:sp modelId="{0E538303-96BB-4215-B0B6-60CA2A585BBD}">
      <dsp:nvSpPr>
        <dsp:cNvPr id="0" name=""/>
        <dsp:cNvSpPr/>
      </dsp:nvSpPr>
      <dsp:spPr>
        <a:xfrm>
          <a:off x="8984917" y="1170033"/>
          <a:ext cx="260007" cy="260007"/>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9E3A7DE-44B8-4DF7-9109-2C0335A4CD0E}">
      <dsp:nvSpPr>
        <dsp:cNvPr id="0" name=""/>
        <dsp:cNvSpPr/>
      </dsp:nvSpPr>
      <dsp:spPr>
        <a:xfrm rot="16200000">
          <a:off x="293728" y="-292433"/>
          <a:ext cx="2783658" cy="3368524"/>
        </a:xfrm>
        <a:prstGeom prst="flowChartManualOperation">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27000" tIns="0" rIns="127000" bIns="0" numCol="1" spcCol="1270" anchor="ctr" anchorCtr="0">
          <a:noAutofit/>
        </a:bodyPr>
        <a:lstStyle/>
        <a:p>
          <a:pPr marL="0" lvl="0" indent="0" algn="ctr" defTabSz="889000">
            <a:lnSpc>
              <a:spcPct val="90000"/>
            </a:lnSpc>
            <a:spcBef>
              <a:spcPct val="0"/>
            </a:spcBef>
            <a:spcAft>
              <a:spcPct val="35000"/>
            </a:spcAft>
            <a:buNone/>
          </a:pPr>
          <a:r>
            <a:rPr lang="en-US" sz="2000" kern="1200" dirty="0">
              <a:latin typeface="Arial" panose="020B0604020202020204" pitchFamily="34" charset="0"/>
              <a:cs typeface="Arial" panose="020B0604020202020204" pitchFamily="34" charset="0"/>
            </a:rPr>
            <a:t>There are 250 records in the dataset, of which 147 are duplicates.</a:t>
          </a:r>
        </a:p>
      </dsp:txBody>
      <dsp:txXfrm rot="5400000">
        <a:off x="1295" y="556732"/>
        <a:ext cx="3368524" cy="1670194"/>
      </dsp:txXfrm>
    </dsp:sp>
    <dsp:sp modelId="{CA49883C-4B0F-4932-B769-677CE946FD0E}">
      <dsp:nvSpPr>
        <dsp:cNvPr id="0" name=""/>
        <dsp:cNvSpPr/>
      </dsp:nvSpPr>
      <dsp:spPr>
        <a:xfrm rot="16200000">
          <a:off x="3914893" y="-292433"/>
          <a:ext cx="2783658" cy="3368524"/>
        </a:xfrm>
        <a:prstGeom prst="flowChartManualOperation">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27000" tIns="0" rIns="127000" bIns="0" numCol="1" spcCol="1270" anchor="ctr" anchorCtr="0">
          <a:noAutofit/>
        </a:bodyPr>
        <a:lstStyle/>
        <a:p>
          <a:pPr marL="0" lvl="0" indent="0" algn="ctr" defTabSz="889000">
            <a:lnSpc>
              <a:spcPct val="90000"/>
            </a:lnSpc>
            <a:spcBef>
              <a:spcPct val="0"/>
            </a:spcBef>
            <a:spcAft>
              <a:spcPct val="35000"/>
            </a:spcAft>
            <a:buNone/>
          </a:pPr>
          <a:r>
            <a:rPr lang="en-US" sz="2000" kern="1200" dirty="0">
              <a:latin typeface="Arial" panose="020B0604020202020204" pitchFamily="34" charset="0"/>
              <a:cs typeface="Arial" panose="020B0604020202020204" pitchFamily="34" charset="0"/>
            </a:rPr>
            <a:t>The data file contains seven features: six input variables and one output variable.</a:t>
          </a:r>
        </a:p>
      </dsp:txBody>
      <dsp:txXfrm rot="5400000">
        <a:off x="3622460" y="556732"/>
        <a:ext cx="3368524" cy="1670194"/>
      </dsp:txXfrm>
    </dsp:sp>
    <dsp:sp modelId="{6B9C5EC8-31EB-4D70-9E2D-A0FEA3437309}">
      <dsp:nvSpPr>
        <dsp:cNvPr id="0" name=""/>
        <dsp:cNvSpPr/>
      </dsp:nvSpPr>
      <dsp:spPr>
        <a:xfrm rot="16200000">
          <a:off x="7536057" y="-292433"/>
          <a:ext cx="2783658" cy="3368524"/>
        </a:xfrm>
        <a:prstGeom prst="flowChartManualOperation">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27000" tIns="0" rIns="127000" bIns="0" numCol="1" spcCol="1270" anchor="ctr" anchorCtr="0">
          <a:noAutofit/>
        </a:bodyPr>
        <a:lstStyle/>
        <a:p>
          <a:pPr marL="0" lvl="0" indent="0" algn="ctr" defTabSz="889000">
            <a:lnSpc>
              <a:spcPct val="90000"/>
            </a:lnSpc>
            <a:spcBef>
              <a:spcPct val="0"/>
            </a:spcBef>
            <a:spcAft>
              <a:spcPct val="35000"/>
            </a:spcAft>
            <a:buNone/>
          </a:pPr>
          <a:r>
            <a:rPr lang="en-US" sz="2000" kern="1200" dirty="0">
              <a:latin typeface="Arial" panose="020B0604020202020204" pitchFamily="34" charset="0"/>
              <a:cs typeface="Arial" panose="020B0604020202020204" pitchFamily="34" charset="0"/>
            </a:rPr>
            <a:t>There are no null values in the Datafile.</a:t>
          </a:r>
        </a:p>
      </dsp:txBody>
      <dsp:txXfrm rot="5400000">
        <a:off x="7243624" y="556732"/>
        <a:ext cx="3368524" cy="167019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1FF333-7E3A-4292-B800-212798BC366A}">
      <dsp:nvSpPr>
        <dsp:cNvPr id="0" name=""/>
        <dsp:cNvSpPr/>
      </dsp:nvSpPr>
      <dsp:spPr>
        <a:xfrm>
          <a:off x="0" y="12181"/>
          <a:ext cx="2064497" cy="835379"/>
        </a:xfrm>
        <a:prstGeom prst="round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dirty="0">
              <a:latin typeface="Arial" panose="020B0604020202020204" pitchFamily="34" charset="0"/>
              <a:cs typeface="Arial" panose="020B0604020202020204" pitchFamily="34" charset="0"/>
              <a:sym typeface="Webdings" panose="05030102010509060703" pitchFamily="18" charset="2"/>
            </a:rPr>
            <a:t></a:t>
          </a:r>
          <a:r>
            <a:rPr lang="en-US" sz="1600" kern="1200" dirty="0">
              <a:latin typeface="Arial" panose="020B0604020202020204" pitchFamily="34" charset="0"/>
              <a:cs typeface="Arial" panose="020B0604020202020204" pitchFamily="34" charset="0"/>
            </a:rPr>
            <a:t>High operation risk and low management risk</a:t>
          </a:r>
        </a:p>
      </dsp:txBody>
      <dsp:txXfrm>
        <a:off x="40780" y="52961"/>
        <a:ext cx="1982937" cy="753819"/>
      </dsp:txXfrm>
    </dsp:sp>
    <dsp:sp modelId="{4F66606D-26BB-4A1E-BD72-7AD1C030DD92}">
      <dsp:nvSpPr>
        <dsp:cNvPr id="0" name=""/>
        <dsp:cNvSpPr/>
      </dsp:nvSpPr>
      <dsp:spPr>
        <a:xfrm>
          <a:off x="0" y="887881"/>
          <a:ext cx="2064497" cy="835379"/>
        </a:xfrm>
        <a:prstGeom prst="round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dirty="0">
              <a:latin typeface="Arial" panose="020B0604020202020204" pitchFamily="34" charset="0"/>
              <a:cs typeface="Arial" panose="020B0604020202020204" pitchFamily="34" charset="0"/>
              <a:sym typeface="Webdings" panose="05030102010509060703" pitchFamily="18" charset="2"/>
            </a:rPr>
            <a:t></a:t>
          </a:r>
          <a:r>
            <a:rPr lang="en-US" sz="1600" kern="1200" dirty="0">
              <a:latin typeface="Arial" panose="020B0604020202020204" pitchFamily="34" charset="0"/>
              <a:cs typeface="Arial" panose="020B0604020202020204" pitchFamily="34" charset="0"/>
            </a:rPr>
            <a:t>High Management and Industrial Risk</a:t>
          </a:r>
        </a:p>
      </dsp:txBody>
      <dsp:txXfrm>
        <a:off x="40780" y="928661"/>
        <a:ext cx="1982937" cy="753819"/>
      </dsp:txXfrm>
    </dsp:sp>
    <dsp:sp modelId="{4796325F-7FD5-4F0E-9A01-3707F33C0276}">
      <dsp:nvSpPr>
        <dsp:cNvPr id="0" name=""/>
        <dsp:cNvSpPr/>
      </dsp:nvSpPr>
      <dsp:spPr>
        <a:xfrm>
          <a:off x="0" y="1758171"/>
          <a:ext cx="2064497" cy="835379"/>
        </a:xfrm>
        <a:prstGeom prst="round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dirty="0">
              <a:latin typeface="Arial" panose="020B0604020202020204" pitchFamily="34" charset="0"/>
              <a:cs typeface="Arial" panose="020B0604020202020204" pitchFamily="34" charset="0"/>
              <a:sym typeface="Webdings" panose="05030102010509060703" pitchFamily="18" charset="2"/>
            </a:rPr>
            <a:t></a:t>
          </a:r>
          <a:r>
            <a:rPr lang="en-US" sz="1600" kern="1200" dirty="0">
              <a:latin typeface="Arial" panose="020B0604020202020204" pitchFamily="34" charset="0"/>
              <a:cs typeface="Arial" panose="020B0604020202020204" pitchFamily="34" charset="0"/>
            </a:rPr>
            <a:t>High industrial Risk and low operating risk</a:t>
          </a:r>
        </a:p>
      </dsp:txBody>
      <dsp:txXfrm>
        <a:off x="40780" y="1798951"/>
        <a:ext cx="1982937" cy="75381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1FF333-7E3A-4292-B800-212798BC366A}">
      <dsp:nvSpPr>
        <dsp:cNvPr id="0" name=""/>
        <dsp:cNvSpPr/>
      </dsp:nvSpPr>
      <dsp:spPr>
        <a:xfrm>
          <a:off x="0" y="298"/>
          <a:ext cx="2056546" cy="85376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dirty="0">
              <a:latin typeface="Arial" panose="020B0604020202020204" pitchFamily="34" charset="0"/>
              <a:cs typeface="Arial" panose="020B0604020202020204" pitchFamily="34" charset="0"/>
              <a:sym typeface="Webdings" panose="05030102010509060703" pitchFamily="18" charset="2"/>
            </a:rPr>
            <a:t></a:t>
          </a:r>
          <a:r>
            <a:rPr lang="en-US" sz="1600" kern="1200" dirty="0">
              <a:latin typeface="Arial" panose="020B0604020202020204" pitchFamily="34" charset="0"/>
              <a:cs typeface="Arial" panose="020B0604020202020204" pitchFamily="34" charset="0"/>
            </a:rPr>
            <a:t>low credibility and low financial flexibility</a:t>
          </a:r>
        </a:p>
      </dsp:txBody>
      <dsp:txXfrm>
        <a:off x="41677" y="41975"/>
        <a:ext cx="1973192" cy="770408"/>
      </dsp:txXfrm>
    </dsp:sp>
    <dsp:sp modelId="{4F66606D-26BB-4A1E-BD72-7AD1C030DD92}">
      <dsp:nvSpPr>
        <dsp:cNvPr id="0" name=""/>
        <dsp:cNvSpPr/>
      </dsp:nvSpPr>
      <dsp:spPr>
        <a:xfrm>
          <a:off x="0" y="865452"/>
          <a:ext cx="2056546" cy="85376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dirty="0">
              <a:latin typeface="Arial" panose="020B0604020202020204" pitchFamily="34" charset="0"/>
              <a:cs typeface="Arial" panose="020B0604020202020204" pitchFamily="34" charset="0"/>
              <a:sym typeface="Webdings" panose="05030102010509060703" pitchFamily="18" charset="2"/>
            </a:rPr>
            <a:t></a:t>
          </a:r>
          <a:r>
            <a:rPr lang="en-US" sz="1600" kern="1200" dirty="0">
              <a:latin typeface="Arial" panose="020B0604020202020204" pitchFamily="34" charset="0"/>
              <a:cs typeface="Arial" panose="020B0604020202020204" pitchFamily="34" charset="0"/>
            </a:rPr>
            <a:t>low credibility  and low competitiveness</a:t>
          </a:r>
        </a:p>
      </dsp:txBody>
      <dsp:txXfrm>
        <a:off x="41677" y="907129"/>
        <a:ext cx="1973192" cy="770408"/>
      </dsp:txXfrm>
    </dsp:sp>
    <dsp:sp modelId="{4796325F-7FD5-4F0E-9A01-3707F33C0276}">
      <dsp:nvSpPr>
        <dsp:cNvPr id="0" name=""/>
        <dsp:cNvSpPr/>
      </dsp:nvSpPr>
      <dsp:spPr>
        <a:xfrm>
          <a:off x="0" y="1729077"/>
          <a:ext cx="2056546" cy="85376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dirty="0">
              <a:latin typeface="Arial" panose="020B0604020202020204" pitchFamily="34" charset="0"/>
              <a:cs typeface="Arial" panose="020B0604020202020204" pitchFamily="34" charset="0"/>
              <a:sym typeface="Webdings" panose="05030102010509060703" pitchFamily="18" charset="2"/>
            </a:rPr>
            <a:t></a:t>
          </a:r>
          <a:r>
            <a:rPr lang="en-US" sz="1600" kern="1200" dirty="0">
              <a:latin typeface="Arial" panose="020B0604020202020204" pitchFamily="34" charset="0"/>
              <a:cs typeface="Arial" panose="020B0604020202020204" pitchFamily="34" charset="0"/>
            </a:rPr>
            <a:t>low competitiveness Risk and low financial flexibility</a:t>
          </a:r>
        </a:p>
      </dsp:txBody>
      <dsp:txXfrm>
        <a:off x="41677" y="1770754"/>
        <a:ext cx="1973192" cy="770408"/>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A4C326-8DD8-43F0-B4F4-FB8DCACE1792}">
      <dsp:nvSpPr>
        <dsp:cNvPr id="0" name=""/>
        <dsp:cNvSpPr/>
      </dsp:nvSpPr>
      <dsp:spPr>
        <a:xfrm rot="10800000">
          <a:off x="2452967" y="137450"/>
          <a:ext cx="7913905" cy="1994410"/>
        </a:xfrm>
        <a:prstGeom prst="homePlate">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36224" tIns="60960" rIns="113792" bIns="60960" numCol="1" spcCol="1270" anchor="ctr" anchorCtr="0">
          <a:noAutofit/>
        </a:bodyPr>
        <a:lstStyle/>
        <a:p>
          <a:pPr marL="0" lvl="0" indent="0" algn="l" defTabSz="711200">
            <a:lnSpc>
              <a:spcPct val="100000"/>
            </a:lnSpc>
            <a:spcBef>
              <a:spcPct val="0"/>
            </a:spcBef>
            <a:spcAft>
              <a:spcPct val="35000"/>
            </a:spcAft>
            <a:buNone/>
          </a:pPr>
          <a:r>
            <a:rPr lang="en-US" sz="1600" kern="1200">
              <a:latin typeface="Arial" panose="020B0604020202020204" pitchFamily="34" charset="0"/>
              <a:cs typeface="Arial" panose="020B0604020202020204" pitchFamily="34" charset="0"/>
            </a:rPr>
            <a:t>We can see the o/p data is not balanced, so either we could balance the data and check the accuracy score, or we could keep the data as it is and check the precision and recall score. We will use balancing techniques as well as raw data (imbalanced data) to build a model and infer features as part of feature engineering.</a:t>
          </a:r>
          <a:endParaRPr lang="en-US" sz="3600" kern="1200" dirty="0"/>
        </a:p>
      </dsp:txBody>
      <dsp:txXfrm rot="10800000">
        <a:off x="2951569" y="137450"/>
        <a:ext cx="7415303" cy="1994410"/>
      </dsp:txXfrm>
    </dsp:sp>
    <dsp:sp modelId="{68D49C49-47E1-4E3B-8E08-407E279423A6}">
      <dsp:nvSpPr>
        <dsp:cNvPr id="0" name=""/>
        <dsp:cNvSpPr/>
      </dsp:nvSpPr>
      <dsp:spPr>
        <a:xfrm>
          <a:off x="631457" y="5202"/>
          <a:ext cx="2335145" cy="2268925"/>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113000" r="-113000"/>
          </a:stretch>
        </a:blipFill>
        <a:ln>
          <a:noFill/>
        </a:ln>
        <a:effectLst/>
        <a:scene3d>
          <a:camera prst="orthographicFront"/>
          <a:lightRig rig="chilly" dir="t"/>
        </a:scene3d>
        <a:sp3d z="12700" extrusionH="12700" prstMaterial="translucentPowder">
          <a:bevelT w="25400" h="6350" prst="softRound"/>
          <a:bevelB w="0" h="0" prst="convex"/>
        </a:sp3d>
      </dsp:spPr>
      <dsp:style>
        <a:lnRef idx="0">
          <a:scrgbClr r="0" g="0" b="0"/>
        </a:lnRef>
        <a:fillRef idx="1">
          <a:scrgbClr r="0" g="0" b="0"/>
        </a:fillRef>
        <a:effectRef idx="0">
          <a:scrgbClr r="0" g="0" b="0"/>
        </a:effectRef>
        <a:fontRef idx="minor"/>
      </dsp:style>
    </dsp:sp>
    <dsp:sp modelId="{C53F6A37-F555-4811-8088-548EFAF3D43F}">
      <dsp:nvSpPr>
        <dsp:cNvPr id="0" name=""/>
        <dsp:cNvSpPr/>
      </dsp:nvSpPr>
      <dsp:spPr>
        <a:xfrm rot="10800000">
          <a:off x="2480490" y="3099475"/>
          <a:ext cx="7918735" cy="1993391"/>
        </a:xfrm>
        <a:prstGeom prst="homePlate">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36224" tIns="60960" rIns="113792" bIns="60960" numCol="1" spcCol="1270" anchor="t" anchorCtr="0">
          <a:noAutofit/>
        </a:bodyPr>
        <a:lstStyle/>
        <a:p>
          <a:pPr marL="0" lvl="0" indent="0" algn="l" defTabSz="711200">
            <a:lnSpc>
              <a:spcPct val="90000"/>
            </a:lnSpc>
            <a:spcBef>
              <a:spcPct val="0"/>
            </a:spcBef>
            <a:spcAft>
              <a:spcPct val="35000"/>
            </a:spcAft>
            <a:buNone/>
          </a:pPr>
          <a:endParaRPr lang="en-US" sz="1600" kern="1200" dirty="0">
            <a:latin typeface="Arial" panose="020B0604020202020204" pitchFamily="34" charset="0"/>
            <a:cs typeface="Arial" panose="020B0604020202020204" pitchFamily="34" charset="0"/>
          </a:endParaRPr>
        </a:p>
        <a:p>
          <a:pPr marL="171450" lvl="1" indent="-171450" algn="l" defTabSz="711200">
            <a:lnSpc>
              <a:spcPct val="90000"/>
            </a:lnSpc>
            <a:spcBef>
              <a:spcPct val="0"/>
            </a:spcBef>
            <a:spcAft>
              <a:spcPct val="15000"/>
            </a:spcAft>
            <a:buChar char="•"/>
          </a:pPr>
          <a:r>
            <a:rPr lang="en-US" sz="1600" kern="1200" dirty="0">
              <a:latin typeface="Arial" panose="020B0604020202020204" pitchFamily="34" charset="0"/>
              <a:cs typeface="Arial" panose="020B0604020202020204" pitchFamily="34" charset="0"/>
            </a:rPr>
            <a:t>Oversampling Random</a:t>
          </a:r>
        </a:p>
        <a:p>
          <a:pPr marL="171450" lvl="1" indent="-171450" algn="l" defTabSz="711200">
            <a:lnSpc>
              <a:spcPct val="90000"/>
            </a:lnSpc>
            <a:spcBef>
              <a:spcPct val="0"/>
            </a:spcBef>
            <a:spcAft>
              <a:spcPct val="15000"/>
            </a:spcAft>
            <a:buChar char="•"/>
          </a:pPr>
          <a:r>
            <a:rPr lang="en-US" sz="1600" kern="1200" dirty="0">
              <a:latin typeface="Arial" panose="020B0604020202020204" pitchFamily="34" charset="0"/>
              <a:cs typeface="Arial" panose="020B0604020202020204" pitchFamily="34" charset="0"/>
            </a:rPr>
            <a:t>Under sampling Random </a:t>
          </a:r>
        </a:p>
        <a:p>
          <a:pPr marL="171450" lvl="1" indent="-171450" algn="l" defTabSz="711200">
            <a:lnSpc>
              <a:spcPct val="90000"/>
            </a:lnSpc>
            <a:spcBef>
              <a:spcPct val="0"/>
            </a:spcBef>
            <a:spcAft>
              <a:spcPct val="15000"/>
            </a:spcAft>
            <a:buChar char="•"/>
          </a:pPr>
          <a:r>
            <a:rPr lang="en-US" sz="1600" kern="1200" dirty="0">
              <a:latin typeface="Arial" panose="020B0604020202020204" pitchFamily="34" charset="0"/>
              <a:cs typeface="Arial" panose="020B0604020202020204" pitchFamily="34" charset="0"/>
            </a:rPr>
            <a:t>Oversampling SMOTE</a:t>
          </a:r>
        </a:p>
        <a:p>
          <a:pPr marL="171450" lvl="1" indent="-171450" algn="l" defTabSz="711200">
            <a:lnSpc>
              <a:spcPct val="90000"/>
            </a:lnSpc>
            <a:spcBef>
              <a:spcPct val="0"/>
            </a:spcBef>
            <a:spcAft>
              <a:spcPct val="15000"/>
            </a:spcAft>
            <a:buChar char="•"/>
          </a:pPr>
          <a:r>
            <a:rPr lang="en-US" sz="1600" kern="1200" dirty="0">
              <a:latin typeface="Arial" panose="020B0604020202020204" pitchFamily="34" charset="0"/>
              <a:cs typeface="Arial" panose="020B0604020202020204" pitchFamily="34" charset="0"/>
            </a:rPr>
            <a:t>SVMSMOTE</a:t>
          </a:r>
        </a:p>
        <a:p>
          <a:pPr marL="171450" lvl="1" indent="-171450" algn="l" defTabSz="711200">
            <a:lnSpc>
              <a:spcPct val="90000"/>
            </a:lnSpc>
            <a:spcBef>
              <a:spcPct val="0"/>
            </a:spcBef>
            <a:spcAft>
              <a:spcPct val="15000"/>
            </a:spcAft>
            <a:buChar char="•"/>
          </a:pPr>
          <a:r>
            <a:rPr lang="en-US" sz="1600" kern="1200" dirty="0">
              <a:latin typeface="Arial" panose="020B0604020202020204" pitchFamily="34" charset="0"/>
              <a:cs typeface="Arial" panose="020B0604020202020204" pitchFamily="34" charset="0"/>
            </a:rPr>
            <a:t>K Means SmoteSMOTEENN</a:t>
          </a:r>
        </a:p>
        <a:p>
          <a:pPr marL="171450" lvl="1" indent="-171450" algn="l" defTabSz="711200">
            <a:lnSpc>
              <a:spcPct val="90000"/>
            </a:lnSpc>
            <a:spcBef>
              <a:spcPct val="0"/>
            </a:spcBef>
            <a:spcAft>
              <a:spcPct val="15000"/>
            </a:spcAft>
            <a:buChar char="•"/>
          </a:pPr>
          <a:r>
            <a:rPr lang="en-US" sz="1600" kern="1200" dirty="0">
              <a:latin typeface="Arial" panose="020B0604020202020204" pitchFamily="34" charset="0"/>
              <a:cs typeface="Arial" panose="020B0604020202020204" pitchFamily="34" charset="0"/>
            </a:rPr>
            <a:t>Mix of under sample &amp; oversample</a:t>
          </a:r>
        </a:p>
      </dsp:txBody>
      <dsp:txXfrm rot="10800000">
        <a:off x="2978838" y="3099475"/>
        <a:ext cx="7420387" cy="1993391"/>
      </dsp:txXfrm>
    </dsp:sp>
    <dsp:sp modelId="{B259C48E-BB40-4010-9E86-30E3A48DD654}">
      <dsp:nvSpPr>
        <dsp:cNvPr id="0" name=""/>
        <dsp:cNvSpPr/>
      </dsp:nvSpPr>
      <dsp:spPr>
        <a:xfrm>
          <a:off x="555665" y="2832793"/>
          <a:ext cx="2459728" cy="2386587"/>
        </a:xfrm>
        <a:prstGeom prst="ellipse">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t="-5000" b="-5000"/>
          </a:stretch>
        </a:blipFill>
        <a:ln>
          <a:noFill/>
        </a:ln>
        <a:effectLst/>
        <a:scene3d>
          <a:camera prst="orthographicFront"/>
          <a:lightRig rig="chilly" dir="t"/>
        </a:scene3d>
        <a:sp3d z="12700" extrusionH="12700" prstMaterial="translucentPowder">
          <a:bevelT w="25400" h="6350" prst="softRound"/>
          <a:bevelB w="0" h="0" prst="convex"/>
        </a:sp3d>
      </dsp:spPr>
      <dsp:style>
        <a:lnRef idx="0">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AB67A42-8CD6-43C2-A397-275D1BA44512}" type="datetimeFigureOut">
              <a:rPr lang="en-US" smtClean="0"/>
              <a:t>1/5/2023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D1C6B5C-68BF-47F9-A163-25A8AA56565B}" type="slidenum">
              <a:rPr lang="en-US" smtClean="0"/>
              <a:t>‹#›</a:t>
            </a:fld>
            <a:endParaRPr lang="en-US"/>
          </a:p>
        </p:txBody>
      </p:sp>
    </p:spTree>
    <p:extLst>
      <p:ext uri="{BB962C8B-B14F-4D97-AF65-F5344CB8AC3E}">
        <p14:creationId xmlns:p14="http://schemas.microsoft.com/office/powerpoint/2010/main" val="2481845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D4A62C-5C92-4A2D-9646-B250E4F7C0F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45007E6-5DB1-49F8-9640-7880FB8BEA1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187AA18-75BD-4182-B589-BA60D48A3DA2}"/>
              </a:ext>
            </a:extLst>
          </p:cNvPr>
          <p:cNvSpPr>
            <a:spLocks noGrp="1"/>
          </p:cNvSpPr>
          <p:nvPr>
            <p:ph type="dt" sz="half" idx="10"/>
          </p:nvPr>
        </p:nvSpPr>
        <p:spPr/>
        <p:txBody>
          <a:bodyPr/>
          <a:lstStyle/>
          <a:p>
            <a:fld id="{23CBF9B7-20AC-463B-B23A-4F168B8C9547}" type="datetime1">
              <a:rPr lang="en-US" smtClean="0"/>
              <a:t>1/5/2023</a:t>
            </a:fld>
            <a:endParaRPr lang="en-US"/>
          </a:p>
        </p:txBody>
      </p:sp>
      <p:sp>
        <p:nvSpPr>
          <p:cNvPr id="5" name="Footer Placeholder 4">
            <a:extLst>
              <a:ext uri="{FF2B5EF4-FFF2-40B4-BE49-F238E27FC236}">
                <a16:creationId xmlns:a16="http://schemas.microsoft.com/office/drawing/2014/main" id="{23CA1466-26CB-4C0D-B2C6-9566E980BE1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45DB007-471D-4CD3-AAEE-93C0C206E992}"/>
              </a:ext>
            </a:extLst>
          </p:cNvPr>
          <p:cNvSpPr>
            <a:spLocks noGrp="1"/>
          </p:cNvSpPr>
          <p:nvPr>
            <p:ph type="sldNum" sz="quarter" idx="12"/>
          </p:nvPr>
        </p:nvSpPr>
        <p:spPr/>
        <p:txBody>
          <a:bodyPr/>
          <a:lstStyle/>
          <a:p>
            <a:fld id="{A83ADAA5-FAF1-46BF-9F1A-96BF8EC22C81}" type="slidenum">
              <a:rPr lang="en-US" smtClean="0"/>
              <a:t>‹#›</a:t>
            </a:fld>
            <a:endParaRPr lang="en-US"/>
          </a:p>
        </p:txBody>
      </p:sp>
    </p:spTree>
    <p:extLst>
      <p:ext uri="{BB962C8B-B14F-4D97-AF65-F5344CB8AC3E}">
        <p14:creationId xmlns:p14="http://schemas.microsoft.com/office/powerpoint/2010/main" val="25490518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1FB3E7-19D6-447F-AD4A-93B8AE5685A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8F49AB3-00A7-4D36-9F53-57F36A6E948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DA2252D-63DA-4B9D-A5C1-D90F7BB6FA5F}"/>
              </a:ext>
            </a:extLst>
          </p:cNvPr>
          <p:cNvSpPr>
            <a:spLocks noGrp="1"/>
          </p:cNvSpPr>
          <p:nvPr>
            <p:ph type="dt" sz="half" idx="10"/>
          </p:nvPr>
        </p:nvSpPr>
        <p:spPr/>
        <p:txBody>
          <a:bodyPr/>
          <a:lstStyle/>
          <a:p>
            <a:fld id="{6A8E1DD3-59BB-4F95-9707-456864F0EEFD}" type="datetime1">
              <a:rPr lang="en-US" smtClean="0"/>
              <a:t>1/5/2023</a:t>
            </a:fld>
            <a:endParaRPr lang="en-US"/>
          </a:p>
        </p:txBody>
      </p:sp>
      <p:sp>
        <p:nvSpPr>
          <p:cNvPr id="5" name="Footer Placeholder 4">
            <a:extLst>
              <a:ext uri="{FF2B5EF4-FFF2-40B4-BE49-F238E27FC236}">
                <a16:creationId xmlns:a16="http://schemas.microsoft.com/office/drawing/2014/main" id="{58E2D78A-4C05-405E-902E-8A8084FA6B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E8FAA69-19B8-490D-8E23-20EE9773282A}"/>
              </a:ext>
            </a:extLst>
          </p:cNvPr>
          <p:cNvSpPr>
            <a:spLocks noGrp="1"/>
          </p:cNvSpPr>
          <p:nvPr>
            <p:ph type="sldNum" sz="quarter" idx="12"/>
          </p:nvPr>
        </p:nvSpPr>
        <p:spPr/>
        <p:txBody>
          <a:bodyPr/>
          <a:lstStyle/>
          <a:p>
            <a:fld id="{A83ADAA5-FAF1-46BF-9F1A-96BF8EC22C81}" type="slidenum">
              <a:rPr lang="en-US" smtClean="0"/>
              <a:t>‹#›</a:t>
            </a:fld>
            <a:endParaRPr lang="en-US"/>
          </a:p>
        </p:txBody>
      </p:sp>
    </p:spTree>
    <p:extLst>
      <p:ext uri="{BB962C8B-B14F-4D97-AF65-F5344CB8AC3E}">
        <p14:creationId xmlns:p14="http://schemas.microsoft.com/office/powerpoint/2010/main" val="2538498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2FEE449-249B-4E98-B519-BF8767A38C3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DB34E09-96A0-498B-9239-CD76F243A82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EF0116-CEBD-4666-943F-17B687076279}"/>
              </a:ext>
            </a:extLst>
          </p:cNvPr>
          <p:cNvSpPr>
            <a:spLocks noGrp="1"/>
          </p:cNvSpPr>
          <p:nvPr>
            <p:ph type="dt" sz="half" idx="10"/>
          </p:nvPr>
        </p:nvSpPr>
        <p:spPr/>
        <p:txBody>
          <a:bodyPr/>
          <a:lstStyle/>
          <a:p>
            <a:fld id="{AF71DB9B-F494-4127-B273-B63FB4C32C57}" type="datetime1">
              <a:rPr lang="en-US" smtClean="0"/>
              <a:t>1/5/2023</a:t>
            </a:fld>
            <a:endParaRPr lang="en-US"/>
          </a:p>
        </p:txBody>
      </p:sp>
      <p:sp>
        <p:nvSpPr>
          <p:cNvPr id="5" name="Footer Placeholder 4">
            <a:extLst>
              <a:ext uri="{FF2B5EF4-FFF2-40B4-BE49-F238E27FC236}">
                <a16:creationId xmlns:a16="http://schemas.microsoft.com/office/drawing/2014/main" id="{1007A2F0-7FB1-4E4F-9844-CC33ACC0CF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55C718A-DAAD-484F-8A67-F453E396BE5E}"/>
              </a:ext>
            </a:extLst>
          </p:cNvPr>
          <p:cNvSpPr>
            <a:spLocks noGrp="1"/>
          </p:cNvSpPr>
          <p:nvPr>
            <p:ph type="sldNum" sz="quarter" idx="12"/>
          </p:nvPr>
        </p:nvSpPr>
        <p:spPr/>
        <p:txBody>
          <a:bodyPr/>
          <a:lstStyle/>
          <a:p>
            <a:fld id="{A83ADAA5-FAF1-46BF-9F1A-96BF8EC22C81}" type="slidenum">
              <a:rPr lang="en-US" smtClean="0"/>
              <a:t>‹#›</a:t>
            </a:fld>
            <a:endParaRPr lang="en-US"/>
          </a:p>
        </p:txBody>
      </p:sp>
    </p:spTree>
    <p:extLst>
      <p:ext uri="{BB962C8B-B14F-4D97-AF65-F5344CB8AC3E}">
        <p14:creationId xmlns:p14="http://schemas.microsoft.com/office/powerpoint/2010/main" val="17185831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1045B-0992-4303-8372-17D8E4C9ED2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BC4FDC3-47D4-45A8-A294-6649696909E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9FBADFC-70E2-43FF-B660-0A1107181FBD}"/>
              </a:ext>
            </a:extLst>
          </p:cNvPr>
          <p:cNvSpPr>
            <a:spLocks noGrp="1"/>
          </p:cNvSpPr>
          <p:nvPr>
            <p:ph type="dt" sz="half" idx="10"/>
          </p:nvPr>
        </p:nvSpPr>
        <p:spPr/>
        <p:txBody>
          <a:bodyPr/>
          <a:lstStyle/>
          <a:p>
            <a:fld id="{DE4B4C4C-5787-4CDC-B587-1C6869E106F2}" type="datetime1">
              <a:rPr lang="en-US" smtClean="0"/>
              <a:t>1/5/2023</a:t>
            </a:fld>
            <a:endParaRPr lang="en-US"/>
          </a:p>
        </p:txBody>
      </p:sp>
      <p:sp>
        <p:nvSpPr>
          <p:cNvPr id="5" name="Footer Placeholder 4">
            <a:extLst>
              <a:ext uri="{FF2B5EF4-FFF2-40B4-BE49-F238E27FC236}">
                <a16:creationId xmlns:a16="http://schemas.microsoft.com/office/drawing/2014/main" id="{27B2AB5C-F985-49E1-B51D-CB8090DE59C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872C133-A036-4571-95D0-87605770F160}"/>
              </a:ext>
            </a:extLst>
          </p:cNvPr>
          <p:cNvSpPr>
            <a:spLocks noGrp="1"/>
          </p:cNvSpPr>
          <p:nvPr>
            <p:ph type="sldNum" sz="quarter" idx="12"/>
          </p:nvPr>
        </p:nvSpPr>
        <p:spPr/>
        <p:txBody>
          <a:bodyPr/>
          <a:lstStyle/>
          <a:p>
            <a:fld id="{A83ADAA5-FAF1-46BF-9F1A-96BF8EC22C81}" type="slidenum">
              <a:rPr lang="en-US" smtClean="0"/>
              <a:t>‹#›</a:t>
            </a:fld>
            <a:endParaRPr lang="en-US"/>
          </a:p>
        </p:txBody>
      </p:sp>
    </p:spTree>
    <p:extLst>
      <p:ext uri="{BB962C8B-B14F-4D97-AF65-F5344CB8AC3E}">
        <p14:creationId xmlns:p14="http://schemas.microsoft.com/office/powerpoint/2010/main" val="24775253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FFD2E-1FC3-46A8-A1B8-566377DA765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79AA7FA-B4DF-4906-A76A-AEF9F386567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04689A8-5870-4FAC-AD86-04F0E2D138B6}"/>
              </a:ext>
            </a:extLst>
          </p:cNvPr>
          <p:cNvSpPr>
            <a:spLocks noGrp="1"/>
          </p:cNvSpPr>
          <p:nvPr>
            <p:ph type="dt" sz="half" idx="10"/>
          </p:nvPr>
        </p:nvSpPr>
        <p:spPr/>
        <p:txBody>
          <a:bodyPr/>
          <a:lstStyle/>
          <a:p>
            <a:fld id="{26317A51-CC35-4D6D-B190-57F46ED0217D}" type="datetime1">
              <a:rPr lang="en-US" smtClean="0"/>
              <a:t>1/5/2023</a:t>
            </a:fld>
            <a:endParaRPr lang="en-US"/>
          </a:p>
        </p:txBody>
      </p:sp>
      <p:sp>
        <p:nvSpPr>
          <p:cNvPr id="5" name="Footer Placeholder 4">
            <a:extLst>
              <a:ext uri="{FF2B5EF4-FFF2-40B4-BE49-F238E27FC236}">
                <a16:creationId xmlns:a16="http://schemas.microsoft.com/office/drawing/2014/main" id="{F4D414A4-8D64-4C03-BEC9-6C33186181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BFD215-A3FB-40DC-8B54-18138E5F82B4}"/>
              </a:ext>
            </a:extLst>
          </p:cNvPr>
          <p:cNvSpPr>
            <a:spLocks noGrp="1"/>
          </p:cNvSpPr>
          <p:nvPr>
            <p:ph type="sldNum" sz="quarter" idx="12"/>
          </p:nvPr>
        </p:nvSpPr>
        <p:spPr/>
        <p:txBody>
          <a:bodyPr/>
          <a:lstStyle/>
          <a:p>
            <a:fld id="{A83ADAA5-FAF1-46BF-9F1A-96BF8EC22C81}" type="slidenum">
              <a:rPr lang="en-US" smtClean="0"/>
              <a:t>‹#›</a:t>
            </a:fld>
            <a:endParaRPr lang="en-US"/>
          </a:p>
        </p:txBody>
      </p:sp>
    </p:spTree>
    <p:extLst>
      <p:ext uri="{BB962C8B-B14F-4D97-AF65-F5344CB8AC3E}">
        <p14:creationId xmlns:p14="http://schemas.microsoft.com/office/powerpoint/2010/main" val="25772692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CB5B81-7345-4512-81CA-AE3F0159EFA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5705A01-BB18-41BA-8FA3-6A3E887565E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633FCEA-9E7A-4BD6-9FE5-2E1F7E228AB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29ED8F3-D711-4A03-8517-ED2C23039A70}"/>
              </a:ext>
            </a:extLst>
          </p:cNvPr>
          <p:cNvSpPr>
            <a:spLocks noGrp="1"/>
          </p:cNvSpPr>
          <p:nvPr>
            <p:ph type="dt" sz="half" idx="10"/>
          </p:nvPr>
        </p:nvSpPr>
        <p:spPr/>
        <p:txBody>
          <a:bodyPr/>
          <a:lstStyle/>
          <a:p>
            <a:fld id="{D467DCF3-8E4A-4407-B297-1E04B9AD82C6}" type="datetime1">
              <a:rPr lang="en-US" smtClean="0"/>
              <a:t>1/5/2023</a:t>
            </a:fld>
            <a:endParaRPr lang="en-US"/>
          </a:p>
        </p:txBody>
      </p:sp>
      <p:sp>
        <p:nvSpPr>
          <p:cNvPr id="6" name="Footer Placeholder 5">
            <a:extLst>
              <a:ext uri="{FF2B5EF4-FFF2-40B4-BE49-F238E27FC236}">
                <a16:creationId xmlns:a16="http://schemas.microsoft.com/office/drawing/2014/main" id="{D545E4FA-5C86-4200-8425-20837240F75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B835BE7-76D6-4AF4-B24E-7B6A0A8B5E6D}"/>
              </a:ext>
            </a:extLst>
          </p:cNvPr>
          <p:cNvSpPr>
            <a:spLocks noGrp="1"/>
          </p:cNvSpPr>
          <p:nvPr>
            <p:ph type="sldNum" sz="quarter" idx="12"/>
          </p:nvPr>
        </p:nvSpPr>
        <p:spPr/>
        <p:txBody>
          <a:bodyPr/>
          <a:lstStyle/>
          <a:p>
            <a:fld id="{A83ADAA5-FAF1-46BF-9F1A-96BF8EC22C81}" type="slidenum">
              <a:rPr lang="en-US" smtClean="0"/>
              <a:t>‹#›</a:t>
            </a:fld>
            <a:endParaRPr lang="en-US"/>
          </a:p>
        </p:txBody>
      </p:sp>
    </p:spTree>
    <p:extLst>
      <p:ext uri="{BB962C8B-B14F-4D97-AF65-F5344CB8AC3E}">
        <p14:creationId xmlns:p14="http://schemas.microsoft.com/office/powerpoint/2010/main" val="87531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EEBBD8-86AE-4FF2-B66C-4E31E5B82F7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DFD208C-523C-4A0E-8154-949D7109753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A744B45-BB34-454E-B502-BDFA5338E2B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5DE73F7-F9D7-47A8-8CC8-8F786255032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CCED93F-7DF2-49AF-8F77-F6386C5A8BD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E1845DA-1474-4CB6-A14C-69F935E1E814}"/>
              </a:ext>
            </a:extLst>
          </p:cNvPr>
          <p:cNvSpPr>
            <a:spLocks noGrp="1"/>
          </p:cNvSpPr>
          <p:nvPr>
            <p:ph type="dt" sz="half" idx="10"/>
          </p:nvPr>
        </p:nvSpPr>
        <p:spPr/>
        <p:txBody>
          <a:bodyPr/>
          <a:lstStyle/>
          <a:p>
            <a:fld id="{C8E63875-29C8-4CC7-ADD7-95911C831DBA}" type="datetime1">
              <a:rPr lang="en-US" smtClean="0"/>
              <a:t>1/5/2023</a:t>
            </a:fld>
            <a:endParaRPr lang="en-US"/>
          </a:p>
        </p:txBody>
      </p:sp>
      <p:sp>
        <p:nvSpPr>
          <p:cNvPr id="8" name="Footer Placeholder 7">
            <a:extLst>
              <a:ext uri="{FF2B5EF4-FFF2-40B4-BE49-F238E27FC236}">
                <a16:creationId xmlns:a16="http://schemas.microsoft.com/office/drawing/2014/main" id="{FA39418A-6F52-427E-923F-660228BA806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18B48FD-3DB2-4CF7-AFAA-005997D69CFD}"/>
              </a:ext>
            </a:extLst>
          </p:cNvPr>
          <p:cNvSpPr>
            <a:spLocks noGrp="1"/>
          </p:cNvSpPr>
          <p:nvPr>
            <p:ph type="sldNum" sz="quarter" idx="12"/>
          </p:nvPr>
        </p:nvSpPr>
        <p:spPr/>
        <p:txBody>
          <a:bodyPr/>
          <a:lstStyle/>
          <a:p>
            <a:fld id="{A83ADAA5-FAF1-46BF-9F1A-96BF8EC22C81}" type="slidenum">
              <a:rPr lang="en-US" smtClean="0"/>
              <a:t>‹#›</a:t>
            </a:fld>
            <a:endParaRPr lang="en-US"/>
          </a:p>
        </p:txBody>
      </p:sp>
    </p:spTree>
    <p:extLst>
      <p:ext uri="{BB962C8B-B14F-4D97-AF65-F5344CB8AC3E}">
        <p14:creationId xmlns:p14="http://schemas.microsoft.com/office/powerpoint/2010/main" val="26459422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A08CA1-456D-468E-8BBE-8557EBD5476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F1DF93A-660B-42C8-BE87-37A323A84B9C}"/>
              </a:ext>
            </a:extLst>
          </p:cNvPr>
          <p:cNvSpPr>
            <a:spLocks noGrp="1"/>
          </p:cNvSpPr>
          <p:nvPr>
            <p:ph type="dt" sz="half" idx="10"/>
          </p:nvPr>
        </p:nvSpPr>
        <p:spPr/>
        <p:txBody>
          <a:bodyPr/>
          <a:lstStyle/>
          <a:p>
            <a:fld id="{27B47F48-C416-4FA9-8EF0-686B41EC07D9}" type="datetime1">
              <a:rPr lang="en-US" smtClean="0"/>
              <a:t>1/5/2023</a:t>
            </a:fld>
            <a:endParaRPr lang="en-US"/>
          </a:p>
        </p:txBody>
      </p:sp>
      <p:sp>
        <p:nvSpPr>
          <p:cNvPr id="4" name="Footer Placeholder 3">
            <a:extLst>
              <a:ext uri="{FF2B5EF4-FFF2-40B4-BE49-F238E27FC236}">
                <a16:creationId xmlns:a16="http://schemas.microsoft.com/office/drawing/2014/main" id="{5237552C-7D4E-435A-9325-227236E7F5C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2E80791-5122-445E-B8EC-F47A4057886F}"/>
              </a:ext>
            </a:extLst>
          </p:cNvPr>
          <p:cNvSpPr>
            <a:spLocks noGrp="1"/>
          </p:cNvSpPr>
          <p:nvPr>
            <p:ph type="sldNum" sz="quarter" idx="12"/>
          </p:nvPr>
        </p:nvSpPr>
        <p:spPr/>
        <p:txBody>
          <a:bodyPr/>
          <a:lstStyle/>
          <a:p>
            <a:fld id="{A83ADAA5-FAF1-46BF-9F1A-96BF8EC22C81}" type="slidenum">
              <a:rPr lang="en-US" smtClean="0"/>
              <a:t>‹#›</a:t>
            </a:fld>
            <a:endParaRPr lang="en-US"/>
          </a:p>
        </p:txBody>
      </p:sp>
    </p:spTree>
    <p:extLst>
      <p:ext uri="{BB962C8B-B14F-4D97-AF65-F5344CB8AC3E}">
        <p14:creationId xmlns:p14="http://schemas.microsoft.com/office/powerpoint/2010/main" val="3530281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3D4AA1D-6D0F-4018-8608-16FEC7211E3C}"/>
              </a:ext>
            </a:extLst>
          </p:cNvPr>
          <p:cNvSpPr>
            <a:spLocks noGrp="1"/>
          </p:cNvSpPr>
          <p:nvPr>
            <p:ph type="dt" sz="half" idx="10"/>
          </p:nvPr>
        </p:nvSpPr>
        <p:spPr/>
        <p:txBody>
          <a:bodyPr/>
          <a:lstStyle/>
          <a:p>
            <a:fld id="{EBCAB032-090B-487F-AA9B-494F52CF6960}" type="datetime1">
              <a:rPr lang="en-US" smtClean="0"/>
              <a:t>1/5/2023</a:t>
            </a:fld>
            <a:endParaRPr lang="en-US"/>
          </a:p>
        </p:txBody>
      </p:sp>
      <p:sp>
        <p:nvSpPr>
          <p:cNvPr id="3" name="Footer Placeholder 2">
            <a:extLst>
              <a:ext uri="{FF2B5EF4-FFF2-40B4-BE49-F238E27FC236}">
                <a16:creationId xmlns:a16="http://schemas.microsoft.com/office/drawing/2014/main" id="{DA72E355-1BCB-40D4-B02A-978348D7B1C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6F7E268-49EF-41D7-863B-BE1CB8C7294B}"/>
              </a:ext>
            </a:extLst>
          </p:cNvPr>
          <p:cNvSpPr>
            <a:spLocks noGrp="1"/>
          </p:cNvSpPr>
          <p:nvPr>
            <p:ph type="sldNum" sz="quarter" idx="12"/>
          </p:nvPr>
        </p:nvSpPr>
        <p:spPr/>
        <p:txBody>
          <a:bodyPr/>
          <a:lstStyle/>
          <a:p>
            <a:fld id="{A83ADAA5-FAF1-46BF-9F1A-96BF8EC22C81}" type="slidenum">
              <a:rPr lang="en-US" smtClean="0"/>
              <a:t>‹#›</a:t>
            </a:fld>
            <a:endParaRPr lang="en-US"/>
          </a:p>
        </p:txBody>
      </p:sp>
    </p:spTree>
    <p:extLst>
      <p:ext uri="{BB962C8B-B14F-4D97-AF65-F5344CB8AC3E}">
        <p14:creationId xmlns:p14="http://schemas.microsoft.com/office/powerpoint/2010/main" val="13745905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2A976-FE2A-4323-9F6B-C1946485325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F8A25C2-DC14-4C5C-887C-0C36ECC0AEA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CD9D15A-D463-4B9D-87C8-47933C92D43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9DBC54C-E666-46F3-A95C-21A395AC5E6B}"/>
              </a:ext>
            </a:extLst>
          </p:cNvPr>
          <p:cNvSpPr>
            <a:spLocks noGrp="1"/>
          </p:cNvSpPr>
          <p:nvPr>
            <p:ph type="dt" sz="half" idx="10"/>
          </p:nvPr>
        </p:nvSpPr>
        <p:spPr/>
        <p:txBody>
          <a:bodyPr/>
          <a:lstStyle/>
          <a:p>
            <a:fld id="{147D0CA5-0153-4022-B8E0-EA1B37868A74}" type="datetime1">
              <a:rPr lang="en-US" smtClean="0"/>
              <a:t>1/5/2023</a:t>
            </a:fld>
            <a:endParaRPr lang="en-US"/>
          </a:p>
        </p:txBody>
      </p:sp>
      <p:sp>
        <p:nvSpPr>
          <p:cNvPr id="6" name="Footer Placeholder 5">
            <a:extLst>
              <a:ext uri="{FF2B5EF4-FFF2-40B4-BE49-F238E27FC236}">
                <a16:creationId xmlns:a16="http://schemas.microsoft.com/office/drawing/2014/main" id="{5A030A32-E7D0-4F1E-94EA-664CEAC65FC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B9A637C-1C9E-4B13-9857-8321446A96EE}"/>
              </a:ext>
            </a:extLst>
          </p:cNvPr>
          <p:cNvSpPr>
            <a:spLocks noGrp="1"/>
          </p:cNvSpPr>
          <p:nvPr>
            <p:ph type="sldNum" sz="quarter" idx="12"/>
          </p:nvPr>
        </p:nvSpPr>
        <p:spPr/>
        <p:txBody>
          <a:bodyPr/>
          <a:lstStyle/>
          <a:p>
            <a:fld id="{A83ADAA5-FAF1-46BF-9F1A-96BF8EC22C81}" type="slidenum">
              <a:rPr lang="en-US" smtClean="0"/>
              <a:t>‹#›</a:t>
            </a:fld>
            <a:endParaRPr lang="en-US"/>
          </a:p>
        </p:txBody>
      </p:sp>
    </p:spTree>
    <p:extLst>
      <p:ext uri="{BB962C8B-B14F-4D97-AF65-F5344CB8AC3E}">
        <p14:creationId xmlns:p14="http://schemas.microsoft.com/office/powerpoint/2010/main" val="15863270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55C41B-F73E-4F07-9D89-69FF60A7E63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7C367EB-E6B5-42AA-BD09-A608107D5D6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26E48E1-6A60-4436-8BE2-6D1E1841AAB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3EA4ACE-16B5-4C1B-9874-5537EAA5D696}"/>
              </a:ext>
            </a:extLst>
          </p:cNvPr>
          <p:cNvSpPr>
            <a:spLocks noGrp="1"/>
          </p:cNvSpPr>
          <p:nvPr>
            <p:ph type="dt" sz="half" idx="10"/>
          </p:nvPr>
        </p:nvSpPr>
        <p:spPr/>
        <p:txBody>
          <a:bodyPr/>
          <a:lstStyle/>
          <a:p>
            <a:fld id="{02850B2E-8B52-4C44-8B1E-DF2FE800C7CC}" type="datetime1">
              <a:rPr lang="en-US" smtClean="0"/>
              <a:t>1/5/2023</a:t>
            </a:fld>
            <a:endParaRPr lang="en-US"/>
          </a:p>
        </p:txBody>
      </p:sp>
      <p:sp>
        <p:nvSpPr>
          <p:cNvPr id="6" name="Footer Placeholder 5">
            <a:extLst>
              <a:ext uri="{FF2B5EF4-FFF2-40B4-BE49-F238E27FC236}">
                <a16:creationId xmlns:a16="http://schemas.microsoft.com/office/drawing/2014/main" id="{C83B4BF7-36C0-4483-8665-122F1FA7EF4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A1CBE7A-65AE-4A6D-B0D2-F445A86CD4BD}"/>
              </a:ext>
            </a:extLst>
          </p:cNvPr>
          <p:cNvSpPr>
            <a:spLocks noGrp="1"/>
          </p:cNvSpPr>
          <p:nvPr>
            <p:ph type="sldNum" sz="quarter" idx="12"/>
          </p:nvPr>
        </p:nvSpPr>
        <p:spPr/>
        <p:txBody>
          <a:bodyPr/>
          <a:lstStyle/>
          <a:p>
            <a:fld id="{A83ADAA5-FAF1-46BF-9F1A-96BF8EC22C81}" type="slidenum">
              <a:rPr lang="en-US" smtClean="0"/>
              <a:t>‹#›</a:t>
            </a:fld>
            <a:endParaRPr lang="en-US"/>
          </a:p>
        </p:txBody>
      </p:sp>
    </p:spTree>
    <p:extLst>
      <p:ext uri="{BB962C8B-B14F-4D97-AF65-F5344CB8AC3E}">
        <p14:creationId xmlns:p14="http://schemas.microsoft.com/office/powerpoint/2010/main" val="5657507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BC8A495-50EA-4CEA-9B21-CD9767E0E1B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B096117-46D2-46E9-8AEE-F04DC7E9A85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3313A69-AEC8-4101-B565-940F8897CD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8270E26-2881-4B0F-BFE8-7AE5B575F0B1}" type="datetime1">
              <a:rPr lang="en-US" smtClean="0"/>
              <a:t>1/5/2023</a:t>
            </a:fld>
            <a:endParaRPr lang="en-US"/>
          </a:p>
        </p:txBody>
      </p:sp>
      <p:sp>
        <p:nvSpPr>
          <p:cNvPr id="5" name="Footer Placeholder 4">
            <a:extLst>
              <a:ext uri="{FF2B5EF4-FFF2-40B4-BE49-F238E27FC236}">
                <a16:creationId xmlns:a16="http://schemas.microsoft.com/office/drawing/2014/main" id="{5C9EEEBF-539C-4181-8DC0-0744453D832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1AD4D53-8A70-4786-BDCD-5E9EADF3389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83ADAA5-FAF1-46BF-9F1A-96BF8EC22C81}" type="slidenum">
              <a:rPr lang="en-US" smtClean="0"/>
              <a:t>‹#›</a:t>
            </a:fld>
            <a:endParaRPr lang="en-US"/>
          </a:p>
        </p:txBody>
      </p:sp>
    </p:spTree>
    <p:extLst>
      <p:ext uri="{BB962C8B-B14F-4D97-AF65-F5344CB8AC3E}">
        <p14:creationId xmlns:p14="http://schemas.microsoft.com/office/powerpoint/2010/main" val="354018224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diagramData" Target="../diagrams/data5.xml"/><Relationship Id="rId13" Type="http://schemas.openxmlformats.org/officeDocument/2006/relationships/image" Target="../media/image12.png"/><Relationship Id="rId18" Type="http://schemas.openxmlformats.org/officeDocument/2006/relationships/image" Target="../media/image17.png"/><Relationship Id="rId3" Type="http://schemas.openxmlformats.org/officeDocument/2006/relationships/diagramData" Target="../diagrams/data4.xml"/><Relationship Id="rId7" Type="http://schemas.microsoft.com/office/2007/relationships/diagramDrawing" Target="../diagrams/drawing4.xml"/><Relationship Id="rId12" Type="http://schemas.microsoft.com/office/2007/relationships/diagramDrawing" Target="../diagrams/drawing5.xml"/><Relationship Id="rId17" Type="http://schemas.openxmlformats.org/officeDocument/2006/relationships/image" Target="../media/image16.png"/><Relationship Id="rId2" Type="http://schemas.openxmlformats.org/officeDocument/2006/relationships/image" Target="../media/image2.png"/><Relationship Id="rId16"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diagramColors" Target="../diagrams/colors4.xml"/><Relationship Id="rId11" Type="http://schemas.openxmlformats.org/officeDocument/2006/relationships/diagramColors" Target="../diagrams/colors5.xml"/><Relationship Id="rId5" Type="http://schemas.openxmlformats.org/officeDocument/2006/relationships/diagramQuickStyle" Target="../diagrams/quickStyle4.xml"/><Relationship Id="rId15" Type="http://schemas.openxmlformats.org/officeDocument/2006/relationships/image" Target="../media/image14.png"/><Relationship Id="rId10" Type="http://schemas.openxmlformats.org/officeDocument/2006/relationships/diagramQuickStyle" Target="../diagrams/quickStyle5.xml"/><Relationship Id="rId4" Type="http://schemas.openxmlformats.org/officeDocument/2006/relationships/diagramLayout" Target="../diagrams/layout4.xml"/><Relationship Id="rId9" Type="http://schemas.openxmlformats.org/officeDocument/2006/relationships/diagramLayout" Target="../diagrams/layout5.xml"/><Relationship Id="rId1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6.xml"/><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19.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2.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6.png"/></Relationships>
</file>

<file path=ppt/slides/_rels/slide21.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2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23.xml.rels><?xml version="1.0" encoding="UTF-8" standalone="yes"?>
<Relationships xmlns="http://schemas.openxmlformats.org/package/2006/relationships"><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2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25.xml.rels><?xml version="1.0" encoding="UTF-8" standalone="yes"?>
<Relationships xmlns="http://schemas.openxmlformats.org/package/2006/relationships"><Relationship Id="rId3" Type="http://schemas.openxmlformats.org/officeDocument/2006/relationships/image" Target="../media/image57.png"/><Relationship Id="rId7" Type="http://schemas.openxmlformats.org/officeDocument/2006/relationships/image" Target="../media/image66.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2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image" Target="../media/image5.png"/><Relationship Id="rId7" Type="http://schemas.openxmlformats.org/officeDocument/2006/relationships/diagramQuickStyle" Target="../diagrams/quickStyle2.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Layout" Target="../diagrams/layout2.xml"/><Relationship Id="rId5" Type="http://schemas.openxmlformats.org/officeDocument/2006/relationships/diagramData" Target="../diagrams/data2.xml"/><Relationship Id="rId4" Type="http://schemas.openxmlformats.org/officeDocument/2006/relationships/image" Target="../media/image6.png"/><Relationship Id="rId9" Type="http://schemas.microsoft.com/office/2007/relationships/diagramDrawing" Target="../diagrams/drawing2.xml"/></Relationships>
</file>

<file path=ppt/slides/_rels/slide8.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 Id="rId9"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98" name="Rectangle 1100">
            <a:extLst>
              <a:ext uri="{FF2B5EF4-FFF2-40B4-BE49-F238E27FC236}">
                <a16:creationId xmlns:a16="http://schemas.microsoft.com/office/drawing/2014/main" id="{5A59F003-E00A-43F9-91DC-CC54E3B874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a:extLst>
              <a:ext uri="{FF2B5EF4-FFF2-40B4-BE49-F238E27FC236}">
                <a16:creationId xmlns:a16="http://schemas.microsoft.com/office/drawing/2014/main" id="{0C7901A4-822E-413D-91A0-68B3B693F2C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17" t="9091" r="8174"/>
          <a:stretch/>
        </p:blipFill>
        <p:spPr bwMode="auto">
          <a:xfrm>
            <a:off x="20" y="10"/>
            <a:ext cx="12191981" cy="6857990"/>
          </a:xfrm>
          <a:prstGeom prst="rect">
            <a:avLst/>
          </a:prstGeom>
          <a:noFill/>
          <a:extLst>
            <a:ext uri="{909E8E84-426E-40DD-AFC4-6F175D3DCCD1}">
              <a14:hiddenFill xmlns:a14="http://schemas.microsoft.com/office/drawing/2010/main">
                <a:solidFill>
                  <a:srgbClr val="FFFFFF"/>
                </a:solidFill>
              </a14:hiddenFill>
            </a:ext>
          </a:extLst>
        </p:spPr>
      </p:pic>
      <p:sp>
        <p:nvSpPr>
          <p:cNvPr id="1103" name="Rectangle 1102">
            <a:extLst>
              <a:ext uri="{FF2B5EF4-FFF2-40B4-BE49-F238E27FC236}">
                <a16:creationId xmlns:a16="http://schemas.microsoft.com/office/drawing/2014/main" id="{D74A4382-E3AD-430A-9A1F-DFA3E0E77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799868" y="-1534136"/>
            <a:ext cx="4592270" cy="12192001"/>
          </a:xfrm>
          <a:prstGeom prst="rect">
            <a:avLst/>
          </a:prstGeom>
          <a:gradFill>
            <a:gsLst>
              <a:gs pos="35000">
                <a:schemeClr val="bg1">
                  <a:alpha val="46000"/>
                </a:schemeClr>
              </a:gs>
              <a:gs pos="21000">
                <a:schemeClr val="bg1">
                  <a:alpha val="30000"/>
                </a:schemeClr>
              </a:gs>
              <a:gs pos="0">
                <a:schemeClr val="bg1">
                  <a:alpha val="0"/>
                </a:schemeClr>
              </a:gs>
              <a:gs pos="100000">
                <a:schemeClr val="bg1">
                  <a:alpha val="9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 Placeholder 2">
            <a:extLst>
              <a:ext uri="{FF2B5EF4-FFF2-40B4-BE49-F238E27FC236}">
                <a16:creationId xmlns:a16="http://schemas.microsoft.com/office/drawing/2014/main" id="{4900E26D-DD83-422B-A0D2-7774908E4940}"/>
              </a:ext>
            </a:extLst>
          </p:cNvPr>
          <p:cNvSpPr txBox="1">
            <a:spLocks/>
          </p:cNvSpPr>
          <p:nvPr/>
        </p:nvSpPr>
        <p:spPr>
          <a:xfrm>
            <a:off x="404553" y="3091928"/>
            <a:ext cx="9078562" cy="2387600"/>
          </a:xfrm>
          <a:prstGeom prst="rect">
            <a:avLst/>
          </a:prstGeom>
        </p:spPr>
        <p:txBody>
          <a:bodyPr vert="horz" lIns="91440" tIns="45720" rIns="91440" bIns="45720" rtlCol="0" anchor="b">
            <a:normAutofit/>
          </a:bodyPr>
          <a:lstStyle>
            <a:lvl1pPr marL="0" indent="0" algn="l" defTabSz="914400" rtl="0" eaLnBrk="1" latinLnBrk="0" hangingPunct="1">
              <a:lnSpc>
                <a:spcPct val="100000"/>
              </a:lnSpc>
              <a:spcBef>
                <a:spcPts val="0"/>
              </a:spcBef>
              <a:buFont typeface="Arial" panose="020B0604020202020204" pitchFamily="34" charset="0"/>
              <a:buNone/>
              <a:defRPr sz="2600" b="1" kern="1200" baseline="0">
                <a:solidFill>
                  <a:schemeClr val="tx1"/>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fontAlgn="auto">
              <a:lnSpc>
                <a:spcPct val="90000"/>
              </a:lnSpc>
              <a:spcBef>
                <a:spcPct val="0"/>
              </a:spcBef>
              <a:spcAft>
                <a:spcPts val="600"/>
              </a:spcAft>
              <a:buClrTx/>
              <a:buSzTx/>
              <a:tabLst/>
              <a:defRPr/>
            </a:pPr>
            <a:r>
              <a:rPr kumimoji="0" lang="en-US" sz="6600" b="1" i="0" u="none" strike="noStrike" cap="none" spc="0" normalizeH="0" baseline="0" noProof="0" dirty="0">
                <a:ln>
                  <a:noFill/>
                </a:ln>
                <a:effectLst/>
                <a:uLnTx/>
                <a:uFillTx/>
                <a:latin typeface="+mj-lt"/>
                <a:ea typeface="+mj-ea"/>
                <a:cs typeface="+mj-cs"/>
              </a:rPr>
              <a:t>Bankruptcy Prevention</a:t>
            </a:r>
          </a:p>
        </p:txBody>
      </p:sp>
      <p:sp>
        <p:nvSpPr>
          <p:cNvPr id="1105" name="Rectangle: Rounded Corners 1104">
            <a:extLst>
              <a:ext uri="{FF2B5EF4-FFF2-40B4-BE49-F238E27FC236}">
                <a16:creationId xmlns:a16="http://schemas.microsoft.com/office/drawing/2014/main" id="{79F40191-0F44-4FD1-82CC-ACB507C14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575039"/>
            <a:ext cx="9785897"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E2F860E6-E4CB-4178-8D1A-10F6DE365769}"/>
              </a:ext>
            </a:extLst>
          </p:cNvPr>
          <p:cNvSpPr>
            <a:spLocks noGrp="1"/>
          </p:cNvSpPr>
          <p:nvPr>
            <p:ph type="subTitle" idx="1"/>
          </p:nvPr>
        </p:nvSpPr>
        <p:spPr>
          <a:xfrm>
            <a:off x="404552" y="5624945"/>
            <a:ext cx="9298247" cy="1100975"/>
          </a:xfrm>
        </p:spPr>
        <p:txBody>
          <a:bodyPr vert="horz" lIns="91440" tIns="45720" rIns="91440" bIns="45720" rtlCol="0" anchor="ctr">
            <a:normAutofit/>
          </a:bodyPr>
          <a:lstStyle/>
          <a:p>
            <a:pPr algn="l"/>
            <a:r>
              <a:rPr lang="en-US" sz="3200" b="1" dirty="0">
                <a:latin typeface="Arial" panose="020B0604020202020204" pitchFamily="34" charset="0"/>
                <a:cs typeface="Arial" panose="020B0604020202020204" pitchFamily="34" charset="0"/>
              </a:rPr>
              <a:t>Group 5 </a:t>
            </a:r>
          </a:p>
          <a:p>
            <a:pPr algn="l"/>
            <a:r>
              <a:rPr lang="en-US" sz="3200" b="1" dirty="0">
                <a:latin typeface="Arial" panose="020B0604020202020204" pitchFamily="34" charset="0"/>
                <a:cs typeface="Arial" panose="020B0604020202020204" pitchFamily="34" charset="0"/>
              </a:rPr>
              <a:t>Project Mentor – Madishetti Rajashekar</a:t>
            </a:r>
          </a:p>
        </p:txBody>
      </p:sp>
      <p:pic>
        <p:nvPicPr>
          <p:cNvPr id="53" name="Google Shape;336;p2">
            <a:extLst>
              <a:ext uri="{FF2B5EF4-FFF2-40B4-BE49-F238E27FC236}">
                <a16:creationId xmlns:a16="http://schemas.microsoft.com/office/drawing/2014/main" id="{909FB1CB-5CEE-4798-96A9-5D4370AB1DCC}"/>
              </a:ext>
            </a:extLst>
          </p:cNvPr>
          <p:cNvPicPr preferRelativeResize="0"/>
          <p:nvPr/>
        </p:nvPicPr>
        <p:blipFill rotWithShape="1">
          <a:blip r:embed="rId3">
            <a:alphaModFix/>
          </a:blip>
          <a:srcRect/>
          <a:stretch/>
        </p:blipFill>
        <p:spPr>
          <a:xfrm>
            <a:off x="10504967" y="91249"/>
            <a:ext cx="1397350" cy="557337"/>
          </a:xfrm>
          <a:prstGeom prst="rect">
            <a:avLst/>
          </a:prstGeom>
          <a:noFill/>
          <a:ln>
            <a:noFill/>
          </a:ln>
        </p:spPr>
      </p:pic>
      <p:sp>
        <p:nvSpPr>
          <p:cNvPr id="8" name="Slide Number Placeholder 7">
            <a:extLst>
              <a:ext uri="{FF2B5EF4-FFF2-40B4-BE49-F238E27FC236}">
                <a16:creationId xmlns:a16="http://schemas.microsoft.com/office/drawing/2014/main" id="{EBB112C8-B535-482F-8BCE-F988FB77A092}"/>
              </a:ext>
            </a:extLst>
          </p:cNvPr>
          <p:cNvSpPr>
            <a:spLocks noGrp="1"/>
          </p:cNvSpPr>
          <p:nvPr>
            <p:ph type="sldNum" sz="quarter" idx="12"/>
          </p:nvPr>
        </p:nvSpPr>
        <p:spPr/>
        <p:txBody>
          <a:bodyPr/>
          <a:lstStyle/>
          <a:p>
            <a:fld id="{A83ADAA5-FAF1-46BF-9F1A-96BF8EC22C81}" type="slidenum">
              <a:rPr lang="en-US" smtClean="0"/>
              <a:t>1</a:t>
            </a:fld>
            <a:endParaRPr lang="en-US"/>
          </a:p>
        </p:txBody>
      </p:sp>
    </p:spTree>
    <p:extLst>
      <p:ext uri="{BB962C8B-B14F-4D97-AF65-F5344CB8AC3E}">
        <p14:creationId xmlns:p14="http://schemas.microsoft.com/office/powerpoint/2010/main" val="12183632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11051"/>
    </mc:Choice>
    <mc:Fallback xmlns="">
      <p:transition spd="slow" advTm="1105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4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2000"/>
                                  </p:stCondLst>
                                  <p:iterate type="lt">
                                    <p:tmPct val="10000"/>
                                  </p:iterate>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4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BD07DE-3805-4817-8661-83F30FB604DB}"/>
              </a:ext>
            </a:extLst>
          </p:cNvPr>
          <p:cNvSpPr>
            <a:spLocks noGrp="1"/>
          </p:cNvSpPr>
          <p:nvPr>
            <p:ph type="title"/>
          </p:nvPr>
        </p:nvSpPr>
        <p:spPr>
          <a:xfrm>
            <a:off x="588909" y="245858"/>
            <a:ext cx="9299713" cy="837348"/>
          </a:xfrm>
        </p:spPr>
        <p:txBody>
          <a:bodyPr>
            <a:normAutofit fontScale="90000"/>
          </a:bodyPr>
          <a:lstStyle/>
          <a:p>
            <a:r>
              <a:rPr lang="en-US" sz="4000" u="sng" dirty="0">
                <a:solidFill>
                  <a:srgbClr val="002776"/>
                </a:solidFill>
                <a:latin typeface="Arial"/>
                <a:ea typeface="Arial"/>
                <a:cs typeface="Arial"/>
                <a:sym typeface="Arial"/>
              </a:rPr>
              <a:t>Visualization -B</a:t>
            </a:r>
            <a:r>
              <a:rPr lang="en-US" sz="4000" u="sng" dirty="0">
                <a:solidFill>
                  <a:srgbClr val="002776"/>
                </a:solidFill>
                <a:latin typeface="Arial"/>
                <a:cs typeface="Arial"/>
              </a:rPr>
              <a:t>ivariate Analysis</a:t>
            </a:r>
            <a:br>
              <a:rPr lang="en-US" sz="1600" b="1" i="0" dirty="0">
                <a:solidFill>
                  <a:srgbClr val="000000"/>
                </a:solidFill>
                <a:effectLst/>
                <a:latin typeface="Helvetica Neue"/>
              </a:rPr>
            </a:br>
            <a:endParaRPr lang="en-US" sz="4000" dirty="0"/>
          </a:p>
        </p:txBody>
      </p:sp>
      <p:pic>
        <p:nvPicPr>
          <p:cNvPr id="9" name="Google Shape;336;p2">
            <a:extLst>
              <a:ext uri="{FF2B5EF4-FFF2-40B4-BE49-F238E27FC236}">
                <a16:creationId xmlns:a16="http://schemas.microsoft.com/office/drawing/2014/main" id="{54B02001-BDF0-4FD9-84DC-4C5F3877F878}"/>
              </a:ext>
            </a:extLst>
          </p:cNvPr>
          <p:cNvPicPr preferRelativeResize="0"/>
          <p:nvPr/>
        </p:nvPicPr>
        <p:blipFill rotWithShape="1">
          <a:blip r:embed="rId2">
            <a:alphaModFix/>
          </a:blip>
          <a:srcRect/>
          <a:stretch/>
        </p:blipFill>
        <p:spPr>
          <a:xfrm>
            <a:off x="10398643" y="63016"/>
            <a:ext cx="1554475" cy="653005"/>
          </a:xfrm>
          <a:prstGeom prst="rect">
            <a:avLst/>
          </a:prstGeom>
          <a:noFill/>
          <a:ln>
            <a:noFill/>
          </a:ln>
        </p:spPr>
      </p:pic>
      <p:graphicFrame>
        <p:nvGraphicFramePr>
          <p:cNvPr id="17" name="Diagram 16">
            <a:extLst>
              <a:ext uri="{FF2B5EF4-FFF2-40B4-BE49-F238E27FC236}">
                <a16:creationId xmlns:a16="http://schemas.microsoft.com/office/drawing/2014/main" id="{CDBF4ED3-3712-4A11-AB81-B85FE241F879}"/>
              </a:ext>
            </a:extLst>
          </p:cNvPr>
          <p:cNvGraphicFramePr/>
          <p:nvPr>
            <p:extLst>
              <p:ext uri="{D42A27DB-BD31-4B8C-83A1-F6EECF244321}">
                <p14:modId xmlns:p14="http://schemas.microsoft.com/office/powerpoint/2010/main" val="1745921681"/>
              </p:ext>
            </p:extLst>
          </p:nvPr>
        </p:nvGraphicFramePr>
        <p:xfrm>
          <a:off x="9888621" y="1248321"/>
          <a:ext cx="2064497" cy="261114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8" name="Title 1">
            <a:extLst>
              <a:ext uri="{FF2B5EF4-FFF2-40B4-BE49-F238E27FC236}">
                <a16:creationId xmlns:a16="http://schemas.microsoft.com/office/drawing/2014/main" id="{2CD9A2A0-85AC-4217-BEA9-ABF69E68A185}"/>
              </a:ext>
            </a:extLst>
          </p:cNvPr>
          <p:cNvSpPr txBox="1">
            <a:spLocks/>
          </p:cNvSpPr>
          <p:nvPr/>
        </p:nvSpPr>
        <p:spPr>
          <a:xfrm>
            <a:off x="9347201" y="805572"/>
            <a:ext cx="3040932" cy="837348"/>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900" b="1" u="sng" dirty="0">
                <a:solidFill>
                  <a:srgbClr val="002776"/>
                </a:solidFill>
                <a:latin typeface="Arial"/>
                <a:ea typeface="Arial"/>
                <a:cs typeface="Arial"/>
                <a:sym typeface="Arial"/>
              </a:rPr>
              <a:t>Bankruptcy Rate is </a:t>
            </a:r>
            <a:r>
              <a:rPr lang="en-US" sz="1900" b="1" u="sng" dirty="0">
                <a:solidFill>
                  <a:srgbClr val="FF0000"/>
                </a:solidFill>
                <a:latin typeface="Arial"/>
                <a:ea typeface="Arial"/>
                <a:cs typeface="Arial"/>
                <a:sym typeface="Arial"/>
              </a:rPr>
              <a:t>high↑</a:t>
            </a:r>
            <a:br>
              <a:rPr lang="en-US" sz="1600" b="1" dirty="0">
                <a:solidFill>
                  <a:srgbClr val="000000"/>
                </a:solidFill>
                <a:latin typeface="Helvetica Neue"/>
              </a:rPr>
            </a:br>
            <a:endParaRPr lang="en-US" sz="4000" dirty="0"/>
          </a:p>
        </p:txBody>
      </p:sp>
      <p:graphicFrame>
        <p:nvGraphicFramePr>
          <p:cNvPr id="29" name="Diagram 28">
            <a:extLst>
              <a:ext uri="{FF2B5EF4-FFF2-40B4-BE49-F238E27FC236}">
                <a16:creationId xmlns:a16="http://schemas.microsoft.com/office/drawing/2014/main" id="{E522186F-45DD-42DA-AB7F-8BF224DB4D0C}"/>
              </a:ext>
            </a:extLst>
          </p:cNvPr>
          <p:cNvGraphicFramePr/>
          <p:nvPr>
            <p:extLst>
              <p:ext uri="{D42A27DB-BD31-4B8C-83A1-F6EECF244321}">
                <p14:modId xmlns:p14="http://schemas.microsoft.com/office/powerpoint/2010/main" val="1762194574"/>
              </p:ext>
            </p:extLst>
          </p:nvPr>
        </p:nvGraphicFramePr>
        <p:xfrm>
          <a:off x="9896572" y="4004389"/>
          <a:ext cx="2056546" cy="258466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14" name="Title 1">
            <a:extLst>
              <a:ext uri="{FF2B5EF4-FFF2-40B4-BE49-F238E27FC236}">
                <a16:creationId xmlns:a16="http://schemas.microsoft.com/office/drawing/2014/main" id="{13A8B96F-2AAB-452B-9387-B86F25A44387}"/>
              </a:ext>
            </a:extLst>
          </p:cNvPr>
          <p:cNvSpPr txBox="1">
            <a:spLocks/>
          </p:cNvSpPr>
          <p:nvPr/>
        </p:nvSpPr>
        <p:spPr>
          <a:xfrm>
            <a:off x="298896" y="948320"/>
            <a:ext cx="3061719" cy="653934"/>
          </a:xfrm>
          <a:prstGeom prst="rect">
            <a:avLst/>
          </a:prstGeom>
        </p:spPr>
        <p:txBody>
          <a:bodyPr vert="horz" lIns="91440" tIns="45720" rIns="91440" bIns="45720" rtlCol="0" anchor="ctr">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300" b="1" u="sng" dirty="0">
                <a:solidFill>
                  <a:srgbClr val="002776"/>
                </a:solidFill>
                <a:latin typeface="Arial"/>
                <a:ea typeface="Arial"/>
                <a:cs typeface="Arial"/>
                <a:sym typeface="Arial"/>
              </a:rPr>
              <a:t>Management Risk vs Operating Risk</a:t>
            </a:r>
            <a:br>
              <a:rPr lang="en-US" sz="1600" b="1" dirty="0">
                <a:solidFill>
                  <a:srgbClr val="000000"/>
                </a:solidFill>
                <a:latin typeface="Helvetica Neue"/>
              </a:rPr>
            </a:br>
            <a:endParaRPr lang="en-US" sz="4000" dirty="0"/>
          </a:p>
        </p:txBody>
      </p:sp>
      <p:pic>
        <p:nvPicPr>
          <p:cNvPr id="4" name="Picture 3">
            <a:extLst>
              <a:ext uri="{FF2B5EF4-FFF2-40B4-BE49-F238E27FC236}">
                <a16:creationId xmlns:a16="http://schemas.microsoft.com/office/drawing/2014/main" id="{F3BEED5B-1520-4712-BA9A-9F797EA910EC}"/>
              </a:ext>
            </a:extLst>
          </p:cNvPr>
          <p:cNvPicPr>
            <a:picLocks noChangeAspect="1"/>
          </p:cNvPicPr>
          <p:nvPr/>
        </p:nvPicPr>
        <p:blipFill>
          <a:blip r:embed="rId13"/>
          <a:stretch>
            <a:fillRect/>
          </a:stretch>
        </p:blipFill>
        <p:spPr>
          <a:xfrm>
            <a:off x="233082" y="1258623"/>
            <a:ext cx="3012818" cy="2466156"/>
          </a:xfrm>
          <a:prstGeom prst="rect">
            <a:avLst/>
          </a:prstGeom>
          <a:effectLst>
            <a:outerShdw blurRad="50800" dist="38100" dir="8100000" algn="tr" rotWithShape="0">
              <a:prstClr val="black">
                <a:alpha val="40000"/>
              </a:prstClr>
            </a:outerShdw>
          </a:effectLst>
        </p:spPr>
      </p:pic>
      <p:sp>
        <p:nvSpPr>
          <p:cNvPr id="16" name="Title 1">
            <a:extLst>
              <a:ext uri="{FF2B5EF4-FFF2-40B4-BE49-F238E27FC236}">
                <a16:creationId xmlns:a16="http://schemas.microsoft.com/office/drawing/2014/main" id="{696916C5-5CA2-4918-95C3-13898CD22607}"/>
              </a:ext>
            </a:extLst>
          </p:cNvPr>
          <p:cNvSpPr txBox="1">
            <a:spLocks/>
          </p:cNvSpPr>
          <p:nvPr/>
        </p:nvSpPr>
        <p:spPr>
          <a:xfrm>
            <a:off x="3385953" y="934751"/>
            <a:ext cx="3061719" cy="653934"/>
          </a:xfrm>
          <a:prstGeom prst="rect">
            <a:avLst/>
          </a:prstGeom>
        </p:spPr>
        <p:txBody>
          <a:bodyPr vert="horz" lIns="91440" tIns="45720" rIns="91440" bIns="45720" rtlCol="0" anchor="ctr">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300" b="1" u="sng" dirty="0">
                <a:solidFill>
                  <a:srgbClr val="002776"/>
                </a:solidFill>
                <a:latin typeface="Arial"/>
                <a:ea typeface="Arial"/>
                <a:cs typeface="Arial"/>
                <a:sym typeface="Arial"/>
              </a:rPr>
              <a:t>Management Risk vs Industrial Risk</a:t>
            </a:r>
            <a:br>
              <a:rPr lang="en-US" sz="1600" b="1" dirty="0">
                <a:solidFill>
                  <a:srgbClr val="000000"/>
                </a:solidFill>
                <a:latin typeface="Helvetica Neue"/>
              </a:rPr>
            </a:br>
            <a:endParaRPr lang="en-US" sz="4000" dirty="0"/>
          </a:p>
        </p:txBody>
      </p:sp>
      <p:pic>
        <p:nvPicPr>
          <p:cNvPr id="6" name="Picture 5">
            <a:extLst>
              <a:ext uri="{FF2B5EF4-FFF2-40B4-BE49-F238E27FC236}">
                <a16:creationId xmlns:a16="http://schemas.microsoft.com/office/drawing/2014/main" id="{4565E28F-5AA3-4161-8006-1E601929F872}"/>
              </a:ext>
            </a:extLst>
          </p:cNvPr>
          <p:cNvPicPr>
            <a:picLocks noChangeAspect="1"/>
          </p:cNvPicPr>
          <p:nvPr/>
        </p:nvPicPr>
        <p:blipFill>
          <a:blip r:embed="rId14"/>
          <a:stretch>
            <a:fillRect/>
          </a:stretch>
        </p:blipFill>
        <p:spPr>
          <a:xfrm>
            <a:off x="3328821" y="1251461"/>
            <a:ext cx="3009190" cy="2446641"/>
          </a:xfrm>
          <a:prstGeom prst="rect">
            <a:avLst/>
          </a:prstGeom>
          <a:effectLst>
            <a:outerShdw blurRad="50800" dist="38100" dir="8100000" algn="tr" rotWithShape="0">
              <a:prstClr val="black">
                <a:alpha val="40000"/>
              </a:prstClr>
            </a:outerShdw>
          </a:effectLst>
        </p:spPr>
      </p:pic>
      <p:sp>
        <p:nvSpPr>
          <p:cNvPr id="19" name="Title 1">
            <a:extLst>
              <a:ext uri="{FF2B5EF4-FFF2-40B4-BE49-F238E27FC236}">
                <a16:creationId xmlns:a16="http://schemas.microsoft.com/office/drawing/2014/main" id="{B29617C9-29F2-41F2-ADA6-1D2EFFD8ED1E}"/>
              </a:ext>
            </a:extLst>
          </p:cNvPr>
          <p:cNvSpPr txBox="1">
            <a:spLocks/>
          </p:cNvSpPr>
          <p:nvPr/>
        </p:nvSpPr>
        <p:spPr>
          <a:xfrm>
            <a:off x="6447672" y="931656"/>
            <a:ext cx="3061719" cy="653934"/>
          </a:xfrm>
          <a:prstGeom prst="rect">
            <a:avLst/>
          </a:prstGeom>
        </p:spPr>
        <p:txBody>
          <a:bodyPr vert="horz" lIns="91440" tIns="45720" rIns="91440" bIns="45720" rtlCol="0" anchor="ctr">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300" b="1" u="sng" dirty="0">
                <a:solidFill>
                  <a:srgbClr val="002776"/>
                </a:solidFill>
                <a:latin typeface="Arial"/>
                <a:ea typeface="Arial"/>
                <a:cs typeface="Arial"/>
                <a:sym typeface="Arial"/>
              </a:rPr>
              <a:t>Operating Risk vs Industrial Risk</a:t>
            </a:r>
            <a:br>
              <a:rPr lang="en-US" sz="1600" b="1" dirty="0">
                <a:solidFill>
                  <a:srgbClr val="000000"/>
                </a:solidFill>
                <a:latin typeface="Helvetica Neue"/>
              </a:rPr>
            </a:br>
            <a:endParaRPr lang="en-US" sz="4000" dirty="0"/>
          </a:p>
        </p:txBody>
      </p:sp>
      <p:pic>
        <p:nvPicPr>
          <p:cNvPr id="10" name="Picture 9">
            <a:extLst>
              <a:ext uri="{FF2B5EF4-FFF2-40B4-BE49-F238E27FC236}">
                <a16:creationId xmlns:a16="http://schemas.microsoft.com/office/drawing/2014/main" id="{3865804E-3536-46E1-A97D-14FE9B97E175}"/>
              </a:ext>
            </a:extLst>
          </p:cNvPr>
          <p:cNvPicPr>
            <a:picLocks noChangeAspect="1"/>
          </p:cNvPicPr>
          <p:nvPr/>
        </p:nvPicPr>
        <p:blipFill>
          <a:blip r:embed="rId15"/>
          <a:stretch>
            <a:fillRect/>
          </a:stretch>
        </p:blipFill>
        <p:spPr>
          <a:xfrm>
            <a:off x="6391589" y="1251461"/>
            <a:ext cx="3055274" cy="2473317"/>
          </a:xfrm>
          <a:prstGeom prst="rect">
            <a:avLst/>
          </a:prstGeom>
          <a:effectLst>
            <a:outerShdw blurRad="50800" dist="38100" dir="8100000" algn="tr" rotWithShape="0">
              <a:prstClr val="black">
                <a:alpha val="40000"/>
              </a:prstClr>
            </a:outerShdw>
          </a:effectLst>
        </p:spPr>
      </p:pic>
      <p:sp>
        <p:nvSpPr>
          <p:cNvPr id="23" name="Title 1">
            <a:extLst>
              <a:ext uri="{FF2B5EF4-FFF2-40B4-BE49-F238E27FC236}">
                <a16:creationId xmlns:a16="http://schemas.microsoft.com/office/drawing/2014/main" id="{B530F7A1-E350-4DBB-82CA-41CA2529061B}"/>
              </a:ext>
            </a:extLst>
          </p:cNvPr>
          <p:cNvSpPr txBox="1">
            <a:spLocks/>
          </p:cNvSpPr>
          <p:nvPr/>
        </p:nvSpPr>
        <p:spPr>
          <a:xfrm>
            <a:off x="221748" y="3810091"/>
            <a:ext cx="3061719" cy="653934"/>
          </a:xfrm>
          <a:prstGeom prst="rect">
            <a:avLst/>
          </a:prstGeom>
        </p:spPr>
        <p:txBody>
          <a:bodyPr vert="horz" lIns="91440" tIns="45720" rIns="91440" bIns="45720" rtlCol="0" anchor="ctr">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300" b="1" u="sng" dirty="0">
                <a:solidFill>
                  <a:srgbClr val="002776"/>
                </a:solidFill>
                <a:latin typeface="Arial"/>
                <a:ea typeface="Arial"/>
                <a:cs typeface="Arial"/>
                <a:sym typeface="Arial"/>
              </a:rPr>
              <a:t>Financial flexibility vs Credibility</a:t>
            </a:r>
            <a:br>
              <a:rPr lang="en-US" sz="1600" b="1" dirty="0">
                <a:solidFill>
                  <a:srgbClr val="000000"/>
                </a:solidFill>
                <a:latin typeface="Helvetica Neue"/>
              </a:rPr>
            </a:br>
            <a:endParaRPr lang="en-US" sz="4000" dirty="0"/>
          </a:p>
        </p:txBody>
      </p:sp>
      <p:pic>
        <p:nvPicPr>
          <p:cNvPr id="12" name="Picture 11">
            <a:extLst>
              <a:ext uri="{FF2B5EF4-FFF2-40B4-BE49-F238E27FC236}">
                <a16:creationId xmlns:a16="http://schemas.microsoft.com/office/drawing/2014/main" id="{EA04F8A2-AEB8-419B-B6E8-68928A519299}"/>
              </a:ext>
            </a:extLst>
          </p:cNvPr>
          <p:cNvPicPr>
            <a:picLocks noChangeAspect="1"/>
          </p:cNvPicPr>
          <p:nvPr/>
        </p:nvPicPr>
        <p:blipFill>
          <a:blip r:embed="rId16"/>
          <a:stretch>
            <a:fillRect/>
          </a:stretch>
        </p:blipFill>
        <p:spPr>
          <a:xfrm>
            <a:off x="195310" y="4090769"/>
            <a:ext cx="2996282" cy="2555652"/>
          </a:xfrm>
          <a:prstGeom prst="rect">
            <a:avLst/>
          </a:prstGeom>
          <a:effectLst>
            <a:outerShdw blurRad="50800" dist="38100" dir="8100000" algn="tr" rotWithShape="0">
              <a:prstClr val="black">
                <a:alpha val="40000"/>
              </a:prstClr>
            </a:outerShdw>
          </a:effectLst>
        </p:spPr>
      </p:pic>
      <p:sp>
        <p:nvSpPr>
          <p:cNvPr id="25" name="Title 1">
            <a:extLst>
              <a:ext uri="{FF2B5EF4-FFF2-40B4-BE49-F238E27FC236}">
                <a16:creationId xmlns:a16="http://schemas.microsoft.com/office/drawing/2014/main" id="{371A0D0B-59AC-4603-B8CF-13E15B11E5A9}"/>
              </a:ext>
            </a:extLst>
          </p:cNvPr>
          <p:cNvSpPr txBox="1">
            <a:spLocks/>
          </p:cNvSpPr>
          <p:nvPr/>
        </p:nvSpPr>
        <p:spPr>
          <a:xfrm>
            <a:off x="3482362" y="3800708"/>
            <a:ext cx="3061719" cy="653934"/>
          </a:xfrm>
          <a:prstGeom prst="rect">
            <a:avLst/>
          </a:prstGeom>
        </p:spPr>
        <p:txBody>
          <a:bodyPr vert="horz" lIns="91440" tIns="45720" rIns="91440" bIns="45720" rtlCol="0" anchor="ctr">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300" b="1" u="sng" dirty="0">
                <a:solidFill>
                  <a:srgbClr val="002776"/>
                </a:solidFill>
                <a:latin typeface="Arial"/>
                <a:ea typeface="Arial"/>
                <a:cs typeface="Arial"/>
                <a:sym typeface="Arial"/>
              </a:rPr>
              <a:t>Competitiveness vs Credibility</a:t>
            </a:r>
            <a:br>
              <a:rPr lang="en-US" sz="1600" b="1" dirty="0">
                <a:solidFill>
                  <a:srgbClr val="000000"/>
                </a:solidFill>
                <a:latin typeface="Helvetica Neue"/>
              </a:rPr>
            </a:br>
            <a:endParaRPr lang="en-US" sz="4000" dirty="0"/>
          </a:p>
        </p:txBody>
      </p:sp>
      <p:pic>
        <p:nvPicPr>
          <p:cNvPr id="24" name="Picture 23">
            <a:extLst>
              <a:ext uri="{FF2B5EF4-FFF2-40B4-BE49-F238E27FC236}">
                <a16:creationId xmlns:a16="http://schemas.microsoft.com/office/drawing/2014/main" id="{21523292-31C4-44FD-88EE-BDB6DBD44767}"/>
              </a:ext>
            </a:extLst>
          </p:cNvPr>
          <p:cNvPicPr>
            <a:picLocks noChangeAspect="1"/>
          </p:cNvPicPr>
          <p:nvPr/>
        </p:nvPicPr>
        <p:blipFill>
          <a:blip r:embed="rId17"/>
          <a:stretch>
            <a:fillRect/>
          </a:stretch>
        </p:blipFill>
        <p:spPr>
          <a:xfrm>
            <a:off x="3276292" y="4055825"/>
            <a:ext cx="3061719" cy="2584451"/>
          </a:xfrm>
          <a:prstGeom prst="rect">
            <a:avLst/>
          </a:prstGeom>
          <a:effectLst>
            <a:outerShdw blurRad="50800" dist="38100" dir="8100000" algn="tr" rotWithShape="0">
              <a:prstClr val="black">
                <a:alpha val="40000"/>
              </a:prstClr>
            </a:outerShdw>
          </a:effectLst>
        </p:spPr>
      </p:pic>
      <p:sp>
        <p:nvSpPr>
          <p:cNvPr id="30" name="Title 1">
            <a:extLst>
              <a:ext uri="{FF2B5EF4-FFF2-40B4-BE49-F238E27FC236}">
                <a16:creationId xmlns:a16="http://schemas.microsoft.com/office/drawing/2014/main" id="{6257AC42-5516-4585-BC69-F7697BE459CB}"/>
              </a:ext>
            </a:extLst>
          </p:cNvPr>
          <p:cNvSpPr txBox="1">
            <a:spLocks/>
          </p:cNvSpPr>
          <p:nvPr/>
        </p:nvSpPr>
        <p:spPr>
          <a:xfrm>
            <a:off x="6653235" y="3810091"/>
            <a:ext cx="3061719" cy="653934"/>
          </a:xfrm>
          <a:prstGeom prst="rect">
            <a:avLst/>
          </a:prstGeom>
        </p:spPr>
        <p:txBody>
          <a:bodyPr vert="horz" lIns="91440" tIns="45720" rIns="91440" bIns="45720" rtlCol="0" anchor="ctr">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300" b="1" u="sng" dirty="0">
                <a:solidFill>
                  <a:srgbClr val="002776"/>
                </a:solidFill>
                <a:latin typeface="Arial"/>
                <a:ea typeface="Arial"/>
                <a:cs typeface="Arial"/>
                <a:sym typeface="Arial"/>
              </a:rPr>
              <a:t>Financial flexibility vs Competitiveness</a:t>
            </a:r>
            <a:br>
              <a:rPr lang="en-US" sz="1600" b="1" dirty="0">
                <a:solidFill>
                  <a:srgbClr val="000000"/>
                </a:solidFill>
                <a:latin typeface="Helvetica Neue"/>
              </a:rPr>
            </a:br>
            <a:endParaRPr lang="en-US" sz="4000" dirty="0"/>
          </a:p>
        </p:txBody>
      </p:sp>
      <p:pic>
        <p:nvPicPr>
          <p:cNvPr id="27" name="Picture 26">
            <a:extLst>
              <a:ext uri="{FF2B5EF4-FFF2-40B4-BE49-F238E27FC236}">
                <a16:creationId xmlns:a16="http://schemas.microsoft.com/office/drawing/2014/main" id="{2C11B654-6BC8-4C3F-861C-7938F51D66DB}"/>
              </a:ext>
            </a:extLst>
          </p:cNvPr>
          <p:cNvPicPr>
            <a:picLocks noChangeAspect="1"/>
          </p:cNvPicPr>
          <p:nvPr/>
        </p:nvPicPr>
        <p:blipFill>
          <a:blip r:embed="rId18"/>
          <a:stretch>
            <a:fillRect/>
          </a:stretch>
        </p:blipFill>
        <p:spPr>
          <a:xfrm>
            <a:off x="6544081" y="4114415"/>
            <a:ext cx="2972485" cy="2488796"/>
          </a:xfrm>
          <a:prstGeom prst="rect">
            <a:avLst/>
          </a:prstGeom>
          <a:effectLst>
            <a:outerShdw blurRad="50800" dist="38100" dir="8100000" algn="tr" rotWithShape="0">
              <a:prstClr val="black">
                <a:alpha val="40000"/>
              </a:prstClr>
            </a:outerShdw>
          </a:effectLst>
        </p:spPr>
      </p:pic>
    </p:spTree>
    <p:extLst>
      <p:ext uri="{BB962C8B-B14F-4D97-AF65-F5344CB8AC3E}">
        <p14:creationId xmlns:p14="http://schemas.microsoft.com/office/powerpoint/2010/main" val="21984641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BD07DE-3805-4817-8661-83F30FB604DB}"/>
              </a:ext>
            </a:extLst>
          </p:cNvPr>
          <p:cNvSpPr>
            <a:spLocks noGrp="1"/>
          </p:cNvSpPr>
          <p:nvPr>
            <p:ph type="title"/>
          </p:nvPr>
        </p:nvSpPr>
        <p:spPr>
          <a:xfrm>
            <a:off x="-23859" y="111587"/>
            <a:ext cx="9299713" cy="837348"/>
          </a:xfrm>
        </p:spPr>
        <p:txBody>
          <a:bodyPr>
            <a:normAutofit fontScale="90000"/>
          </a:bodyPr>
          <a:lstStyle/>
          <a:p>
            <a:r>
              <a:rPr lang="en-US" sz="4000" u="sng" dirty="0">
                <a:solidFill>
                  <a:srgbClr val="002776"/>
                </a:solidFill>
                <a:latin typeface="Arial"/>
                <a:ea typeface="Arial"/>
                <a:cs typeface="Arial"/>
                <a:sym typeface="Arial"/>
              </a:rPr>
              <a:t>Visualization -Multivariate</a:t>
            </a:r>
            <a:r>
              <a:rPr lang="en-US" sz="4000" u="sng" dirty="0">
                <a:solidFill>
                  <a:srgbClr val="002776"/>
                </a:solidFill>
                <a:latin typeface="Arial"/>
                <a:cs typeface="Arial"/>
              </a:rPr>
              <a:t> Analysis</a:t>
            </a:r>
            <a:br>
              <a:rPr lang="en-US" sz="1600" b="1" i="0" dirty="0">
                <a:solidFill>
                  <a:srgbClr val="000000"/>
                </a:solidFill>
                <a:effectLst/>
                <a:latin typeface="Helvetica Neue"/>
              </a:rPr>
            </a:br>
            <a:endParaRPr lang="en-US" sz="4000" dirty="0"/>
          </a:p>
        </p:txBody>
      </p:sp>
      <p:sp>
        <p:nvSpPr>
          <p:cNvPr id="4" name="Slide Number Placeholder 3">
            <a:extLst>
              <a:ext uri="{FF2B5EF4-FFF2-40B4-BE49-F238E27FC236}">
                <a16:creationId xmlns:a16="http://schemas.microsoft.com/office/drawing/2014/main" id="{1A15E36A-6DC8-448B-89B9-1BF4AD10ABC1}"/>
              </a:ext>
            </a:extLst>
          </p:cNvPr>
          <p:cNvSpPr>
            <a:spLocks noGrp="1"/>
          </p:cNvSpPr>
          <p:nvPr>
            <p:ph type="sldNum" sz="quarter" idx="12"/>
          </p:nvPr>
        </p:nvSpPr>
        <p:spPr/>
        <p:txBody>
          <a:bodyPr/>
          <a:lstStyle/>
          <a:p>
            <a:fld id="{A83ADAA5-FAF1-46BF-9F1A-96BF8EC22C81}" type="slidenum">
              <a:rPr lang="en-US" smtClean="0"/>
              <a:t>11</a:t>
            </a:fld>
            <a:endParaRPr lang="en-US"/>
          </a:p>
        </p:txBody>
      </p:sp>
      <p:pic>
        <p:nvPicPr>
          <p:cNvPr id="9" name="Google Shape;336;p2">
            <a:extLst>
              <a:ext uri="{FF2B5EF4-FFF2-40B4-BE49-F238E27FC236}">
                <a16:creationId xmlns:a16="http://schemas.microsoft.com/office/drawing/2014/main" id="{54B02001-BDF0-4FD9-84DC-4C5F3877F878}"/>
              </a:ext>
            </a:extLst>
          </p:cNvPr>
          <p:cNvPicPr preferRelativeResize="0"/>
          <p:nvPr/>
        </p:nvPicPr>
        <p:blipFill rotWithShape="1">
          <a:blip r:embed="rId2">
            <a:alphaModFix/>
          </a:blip>
          <a:srcRect/>
          <a:stretch/>
        </p:blipFill>
        <p:spPr>
          <a:xfrm>
            <a:off x="10398643" y="63016"/>
            <a:ext cx="1554475" cy="653005"/>
          </a:xfrm>
          <a:prstGeom prst="rect">
            <a:avLst/>
          </a:prstGeom>
          <a:noFill/>
          <a:ln>
            <a:noFill/>
          </a:ln>
        </p:spPr>
      </p:pic>
      <p:sp>
        <p:nvSpPr>
          <p:cNvPr id="17" name="Title 1">
            <a:extLst>
              <a:ext uri="{FF2B5EF4-FFF2-40B4-BE49-F238E27FC236}">
                <a16:creationId xmlns:a16="http://schemas.microsoft.com/office/drawing/2014/main" id="{A33BDABF-B745-439E-8577-30201F4C69EB}"/>
              </a:ext>
            </a:extLst>
          </p:cNvPr>
          <p:cNvSpPr txBox="1">
            <a:spLocks/>
          </p:cNvSpPr>
          <p:nvPr/>
        </p:nvSpPr>
        <p:spPr>
          <a:xfrm>
            <a:off x="238882" y="564524"/>
            <a:ext cx="2301661" cy="89645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900" b="1" u="sng" dirty="0">
                <a:solidFill>
                  <a:srgbClr val="002776"/>
                </a:solidFill>
                <a:latin typeface="Arial"/>
                <a:ea typeface="Arial"/>
                <a:cs typeface="Arial"/>
                <a:sym typeface="Arial"/>
              </a:rPr>
              <a:t>Correlation</a:t>
            </a:r>
            <a:br>
              <a:rPr lang="en-US" sz="1600" b="1" dirty="0">
                <a:solidFill>
                  <a:srgbClr val="000000"/>
                </a:solidFill>
                <a:latin typeface="Helvetica Neue"/>
              </a:rPr>
            </a:br>
            <a:endParaRPr lang="en-US" sz="4000" dirty="0"/>
          </a:p>
        </p:txBody>
      </p:sp>
      <p:pic>
        <p:nvPicPr>
          <p:cNvPr id="5" name="Picture 4">
            <a:extLst>
              <a:ext uri="{FF2B5EF4-FFF2-40B4-BE49-F238E27FC236}">
                <a16:creationId xmlns:a16="http://schemas.microsoft.com/office/drawing/2014/main" id="{046A06F6-9EB6-44C4-81E8-DE162B432ED8}"/>
              </a:ext>
            </a:extLst>
          </p:cNvPr>
          <p:cNvPicPr>
            <a:picLocks noChangeAspect="1"/>
          </p:cNvPicPr>
          <p:nvPr/>
        </p:nvPicPr>
        <p:blipFill>
          <a:blip r:embed="rId3"/>
          <a:stretch>
            <a:fillRect/>
          </a:stretch>
        </p:blipFill>
        <p:spPr>
          <a:xfrm>
            <a:off x="6168043" y="986490"/>
            <a:ext cx="5480245" cy="5369860"/>
          </a:xfrm>
          <a:prstGeom prst="rect">
            <a:avLst/>
          </a:prstGeom>
          <a:effectLst>
            <a:outerShdw blurRad="50800" dist="38100" dir="8100000" algn="tr" rotWithShape="0">
              <a:prstClr val="black">
                <a:alpha val="40000"/>
              </a:prstClr>
            </a:outerShdw>
          </a:effectLst>
        </p:spPr>
      </p:pic>
      <p:sp>
        <p:nvSpPr>
          <p:cNvPr id="6" name="TextBox 5">
            <a:extLst>
              <a:ext uri="{FF2B5EF4-FFF2-40B4-BE49-F238E27FC236}">
                <a16:creationId xmlns:a16="http://schemas.microsoft.com/office/drawing/2014/main" id="{37CBA734-D3A9-4F67-BE8B-9C508EE194BD}"/>
              </a:ext>
            </a:extLst>
          </p:cNvPr>
          <p:cNvSpPr txBox="1"/>
          <p:nvPr/>
        </p:nvSpPr>
        <p:spPr>
          <a:xfrm>
            <a:off x="238882" y="5438691"/>
            <a:ext cx="5612522" cy="923330"/>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marL="171450" indent="-171450">
              <a:buFontTx/>
              <a:buChar char="-"/>
            </a:pPr>
            <a:r>
              <a:rPr lang="en-US" sz="1200" b="1" u="sng" dirty="0">
                <a:solidFill>
                  <a:srgbClr val="000000"/>
                </a:solidFill>
                <a:latin typeface="Arial" panose="020B0604020202020204" pitchFamily="34" charset="0"/>
                <a:cs typeface="Arial" panose="020B0604020202020204" pitchFamily="34" charset="0"/>
              </a:rPr>
              <a:t>we can see financial flexibility, competitiveness and credibility is above the threshold value of 0.5 is strongly correlated with the target variable(class)</a:t>
            </a:r>
          </a:p>
          <a:p>
            <a:endParaRPr lang="en-US" dirty="0"/>
          </a:p>
        </p:txBody>
      </p:sp>
      <p:pic>
        <p:nvPicPr>
          <p:cNvPr id="10" name="Picture 9">
            <a:extLst>
              <a:ext uri="{FF2B5EF4-FFF2-40B4-BE49-F238E27FC236}">
                <a16:creationId xmlns:a16="http://schemas.microsoft.com/office/drawing/2014/main" id="{27933116-D115-4928-B9E2-0F72C5E8CA04}"/>
              </a:ext>
            </a:extLst>
          </p:cNvPr>
          <p:cNvPicPr>
            <a:picLocks noChangeAspect="1"/>
          </p:cNvPicPr>
          <p:nvPr/>
        </p:nvPicPr>
        <p:blipFill>
          <a:blip r:embed="rId4"/>
          <a:stretch>
            <a:fillRect/>
          </a:stretch>
        </p:blipFill>
        <p:spPr>
          <a:xfrm>
            <a:off x="238882" y="957644"/>
            <a:ext cx="5347335" cy="4187672"/>
          </a:xfrm>
          <a:prstGeom prst="rect">
            <a:avLst/>
          </a:prstGeom>
          <a:effectLst>
            <a:outerShdw blurRad="50800" dist="38100" dir="8100000" algn="tr" rotWithShape="0">
              <a:prstClr val="black">
                <a:alpha val="40000"/>
              </a:prstClr>
            </a:outerShdw>
          </a:effectLst>
        </p:spPr>
      </p:pic>
      <p:sp>
        <p:nvSpPr>
          <p:cNvPr id="18" name="Title 1">
            <a:extLst>
              <a:ext uri="{FF2B5EF4-FFF2-40B4-BE49-F238E27FC236}">
                <a16:creationId xmlns:a16="http://schemas.microsoft.com/office/drawing/2014/main" id="{D6E263DD-A951-432C-8600-19AB3A560207}"/>
              </a:ext>
            </a:extLst>
          </p:cNvPr>
          <p:cNvSpPr txBox="1">
            <a:spLocks/>
          </p:cNvSpPr>
          <p:nvPr/>
        </p:nvSpPr>
        <p:spPr>
          <a:xfrm>
            <a:off x="6308939" y="538263"/>
            <a:ext cx="2301661" cy="89645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900" b="1" u="sng" dirty="0">
                <a:solidFill>
                  <a:srgbClr val="002776"/>
                </a:solidFill>
                <a:latin typeface="Arial"/>
                <a:ea typeface="Arial"/>
                <a:cs typeface="Arial"/>
                <a:sym typeface="Arial"/>
              </a:rPr>
              <a:t>Pair plot</a:t>
            </a:r>
            <a:br>
              <a:rPr lang="en-US" sz="1600" b="1" dirty="0">
                <a:solidFill>
                  <a:srgbClr val="000000"/>
                </a:solidFill>
                <a:latin typeface="Helvetica Neue"/>
              </a:rPr>
            </a:br>
            <a:endParaRPr lang="en-US" sz="4000" dirty="0"/>
          </a:p>
        </p:txBody>
      </p:sp>
    </p:spTree>
    <p:extLst>
      <p:ext uri="{BB962C8B-B14F-4D97-AF65-F5344CB8AC3E}">
        <p14:creationId xmlns:p14="http://schemas.microsoft.com/office/powerpoint/2010/main" val="5758026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BD07DE-3805-4817-8661-83F30FB604DB}"/>
              </a:ext>
            </a:extLst>
          </p:cNvPr>
          <p:cNvSpPr>
            <a:spLocks noGrp="1"/>
          </p:cNvSpPr>
          <p:nvPr>
            <p:ph type="title"/>
          </p:nvPr>
        </p:nvSpPr>
        <p:spPr>
          <a:xfrm>
            <a:off x="588909" y="245858"/>
            <a:ext cx="9299713" cy="837348"/>
          </a:xfrm>
        </p:spPr>
        <p:txBody>
          <a:bodyPr>
            <a:normAutofit fontScale="90000"/>
          </a:bodyPr>
          <a:lstStyle/>
          <a:p>
            <a:r>
              <a:rPr lang="en-US" sz="3600" u="sng" dirty="0">
                <a:solidFill>
                  <a:srgbClr val="002776"/>
                </a:solidFill>
                <a:latin typeface="Arial"/>
                <a:ea typeface="Arial"/>
                <a:cs typeface="Arial"/>
                <a:sym typeface="Arial"/>
              </a:rPr>
              <a:t>Feature Importance Score</a:t>
            </a:r>
            <a:br>
              <a:rPr lang="en-US" sz="1600" b="1" i="0" dirty="0">
                <a:solidFill>
                  <a:srgbClr val="000000"/>
                </a:solidFill>
                <a:effectLst/>
                <a:latin typeface="Helvetica Neue"/>
              </a:rPr>
            </a:br>
            <a:endParaRPr lang="en-US" sz="4000" dirty="0"/>
          </a:p>
        </p:txBody>
      </p:sp>
      <p:sp>
        <p:nvSpPr>
          <p:cNvPr id="4" name="Slide Number Placeholder 3">
            <a:extLst>
              <a:ext uri="{FF2B5EF4-FFF2-40B4-BE49-F238E27FC236}">
                <a16:creationId xmlns:a16="http://schemas.microsoft.com/office/drawing/2014/main" id="{1A15E36A-6DC8-448B-89B9-1BF4AD10ABC1}"/>
              </a:ext>
            </a:extLst>
          </p:cNvPr>
          <p:cNvSpPr>
            <a:spLocks noGrp="1"/>
          </p:cNvSpPr>
          <p:nvPr>
            <p:ph type="sldNum" sz="quarter" idx="12"/>
          </p:nvPr>
        </p:nvSpPr>
        <p:spPr/>
        <p:txBody>
          <a:bodyPr/>
          <a:lstStyle/>
          <a:p>
            <a:fld id="{A83ADAA5-FAF1-46BF-9F1A-96BF8EC22C81}" type="slidenum">
              <a:rPr lang="en-US" smtClean="0"/>
              <a:t>12</a:t>
            </a:fld>
            <a:endParaRPr lang="en-US"/>
          </a:p>
        </p:txBody>
      </p:sp>
      <p:pic>
        <p:nvPicPr>
          <p:cNvPr id="9" name="Google Shape;336;p2">
            <a:extLst>
              <a:ext uri="{FF2B5EF4-FFF2-40B4-BE49-F238E27FC236}">
                <a16:creationId xmlns:a16="http://schemas.microsoft.com/office/drawing/2014/main" id="{54B02001-BDF0-4FD9-84DC-4C5F3877F878}"/>
              </a:ext>
            </a:extLst>
          </p:cNvPr>
          <p:cNvPicPr preferRelativeResize="0"/>
          <p:nvPr/>
        </p:nvPicPr>
        <p:blipFill rotWithShape="1">
          <a:blip r:embed="rId2">
            <a:alphaModFix/>
          </a:blip>
          <a:srcRect/>
          <a:stretch/>
        </p:blipFill>
        <p:spPr>
          <a:xfrm>
            <a:off x="10398643" y="63016"/>
            <a:ext cx="1554475" cy="653005"/>
          </a:xfrm>
          <a:prstGeom prst="rect">
            <a:avLst/>
          </a:prstGeom>
          <a:noFill/>
          <a:ln>
            <a:noFill/>
          </a:ln>
        </p:spPr>
      </p:pic>
      <p:pic>
        <p:nvPicPr>
          <p:cNvPr id="15" name="Picture 14">
            <a:extLst>
              <a:ext uri="{FF2B5EF4-FFF2-40B4-BE49-F238E27FC236}">
                <a16:creationId xmlns:a16="http://schemas.microsoft.com/office/drawing/2014/main" id="{D69FF52E-D76A-4055-9C00-8170926ED05A}"/>
              </a:ext>
            </a:extLst>
          </p:cNvPr>
          <p:cNvPicPr>
            <a:picLocks noChangeAspect="1"/>
          </p:cNvPicPr>
          <p:nvPr/>
        </p:nvPicPr>
        <p:blipFill>
          <a:blip r:embed="rId3"/>
          <a:stretch>
            <a:fillRect/>
          </a:stretch>
        </p:blipFill>
        <p:spPr>
          <a:xfrm>
            <a:off x="611032" y="2274557"/>
            <a:ext cx="4658952" cy="2811189"/>
          </a:xfrm>
          <a:prstGeom prst="rect">
            <a:avLst/>
          </a:prstGeom>
          <a:effectLst>
            <a:outerShdw blurRad="50800" dist="38100" dir="8100000" algn="tr" rotWithShape="0">
              <a:prstClr val="black">
                <a:alpha val="40000"/>
              </a:prstClr>
            </a:outerShdw>
          </a:effectLst>
        </p:spPr>
      </p:pic>
      <p:sp>
        <p:nvSpPr>
          <p:cNvPr id="11" name="Title 1">
            <a:extLst>
              <a:ext uri="{FF2B5EF4-FFF2-40B4-BE49-F238E27FC236}">
                <a16:creationId xmlns:a16="http://schemas.microsoft.com/office/drawing/2014/main" id="{74CFCFC5-798F-4437-BE74-B2AB990A7184}"/>
              </a:ext>
            </a:extLst>
          </p:cNvPr>
          <p:cNvSpPr txBox="1">
            <a:spLocks/>
          </p:cNvSpPr>
          <p:nvPr/>
        </p:nvSpPr>
        <p:spPr>
          <a:xfrm>
            <a:off x="611032" y="1437209"/>
            <a:ext cx="4658952" cy="837348"/>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900" b="1" u="sng" dirty="0">
                <a:solidFill>
                  <a:srgbClr val="002776"/>
                </a:solidFill>
                <a:latin typeface="Arial"/>
                <a:ea typeface="Arial"/>
                <a:cs typeface="Arial"/>
                <a:sym typeface="Arial"/>
              </a:rPr>
              <a:t>Feature selection Technique -Chi Square </a:t>
            </a:r>
            <a:br>
              <a:rPr lang="en-US" sz="1600" b="1" dirty="0">
                <a:solidFill>
                  <a:srgbClr val="000000"/>
                </a:solidFill>
                <a:latin typeface="Helvetica Neue"/>
              </a:rPr>
            </a:br>
            <a:endParaRPr lang="en-US" sz="4000" dirty="0"/>
          </a:p>
        </p:txBody>
      </p:sp>
      <p:sp>
        <p:nvSpPr>
          <p:cNvPr id="12" name="Title 1">
            <a:extLst>
              <a:ext uri="{FF2B5EF4-FFF2-40B4-BE49-F238E27FC236}">
                <a16:creationId xmlns:a16="http://schemas.microsoft.com/office/drawing/2014/main" id="{9A911417-446F-4F2C-997A-21C53115C9AB}"/>
              </a:ext>
            </a:extLst>
          </p:cNvPr>
          <p:cNvSpPr txBox="1">
            <a:spLocks/>
          </p:cNvSpPr>
          <p:nvPr/>
        </p:nvSpPr>
        <p:spPr>
          <a:xfrm>
            <a:off x="6618393" y="1437209"/>
            <a:ext cx="4658952" cy="837348"/>
          </a:xfrm>
          <a:prstGeom prst="rect">
            <a:avLst/>
          </a:prstGeom>
        </p:spPr>
        <p:txBody>
          <a:bodyPr vert="horz" lIns="91440" tIns="45720" rIns="91440" bIns="45720" rtlCol="0" anchor="ctr">
            <a:normAutofit fontScale="8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900" b="1" u="sng" dirty="0">
                <a:solidFill>
                  <a:srgbClr val="002776"/>
                </a:solidFill>
                <a:latin typeface="Arial"/>
                <a:ea typeface="Arial"/>
                <a:cs typeface="Arial"/>
                <a:sym typeface="Arial"/>
              </a:rPr>
              <a:t>Feature selection Technique –Random Forest</a:t>
            </a:r>
            <a:br>
              <a:rPr lang="en-US" sz="1600" b="1" dirty="0">
                <a:solidFill>
                  <a:srgbClr val="000000"/>
                </a:solidFill>
                <a:latin typeface="Helvetica Neue"/>
              </a:rPr>
            </a:br>
            <a:endParaRPr lang="en-US" sz="4000" dirty="0"/>
          </a:p>
        </p:txBody>
      </p:sp>
      <p:pic>
        <p:nvPicPr>
          <p:cNvPr id="6" name="Picture 5">
            <a:extLst>
              <a:ext uri="{FF2B5EF4-FFF2-40B4-BE49-F238E27FC236}">
                <a16:creationId xmlns:a16="http://schemas.microsoft.com/office/drawing/2014/main" id="{82C8DBA9-31A6-4DA7-A191-13CAF007A3B0}"/>
              </a:ext>
            </a:extLst>
          </p:cNvPr>
          <p:cNvPicPr>
            <a:picLocks noChangeAspect="1"/>
          </p:cNvPicPr>
          <p:nvPr/>
        </p:nvPicPr>
        <p:blipFill>
          <a:blip r:embed="rId4"/>
          <a:stretch>
            <a:fillRect/>
          </a:stretch>
        </p:blipFill>
        <p:spPr>
          <a:xfrm>
            <a:off x="6470410" y="2331817"/>
            <a:ext cx="4557097" cy="2753929"/>
          </a:xfrm>
          <a:prstGeom prst="rect">
            <a:avLst/>
          </a:prstGeom>
          <a:effectLst>
            <a:outerShdw blurRad="50800" dist="38100" dir="8100000" algn="tr" rotWithShape="0">
              <a:prstClr val="black">
                <a:alpha val="40000"/>
              </a:prstClr>
            </a:outerShdw>
          </a:effectLst>
        </p:spPr>
      </p:pic>
      <p:sp>
        <p:nvSpPr>
          <p:cNvPr id="3" name="TextBox 2">
            <a:extLst>
              <a:ext uri="{FF2B5EF4-FFF2-40B4-BE49-F238E27FC236}">
                <a16:creationId xmlns:a16="http://schemas.microsoft.com/office/drawing/2014/main" id="{34650EE9-04BB-D459-41B5-11B57C1AE685}"/>
              </a:ext>
            </a:extLst>
          </p:cNvPr>
          <p:cNvSpPr txBox="1"/>
          <p:nvPr/>
        </p:nvSpPr>
        <p:spPr>
          <a:xfrm>
            <a:off x="238881" y="5438691"/>
            <a:ext cx="11437303" cy="646331"/>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marL="171450" indent="-171450">
              <a:buFontTx/>
              <a:buChar char="-"/>
            </a:pPr>
            <a:r>
              <a:rPr lang="en-US" sz="1200" b="1" u="sng" dirty="0">
                <a:solidFill>
                  <a:srgbClr val="000000"/>
                </a:solidFill>
                <a:latin typeface="Arial" panose="020B0604020202020204" pitchFamily="34" charset="0"/>
                <a:cs typeface="Arial" panose="020B0604020202020204" pitchFamily="34" charset="0"/>
              </a:rPr>
              <a:t>Extracted the feature important score to visualize the most and least important </a:t>
            </a:r>
            <a:r>
              <a:rPr lang="en-US" sz="1200" b="1" u="sng" dirty="0" err="1">
                <a:solidFill>
                  <a:srgbClr val="000000"/>
                </a:solidFill>
                <a:latin typeface="Arial" panose="020B0604020202020204" pitchFamily="34" charset="0"/>
                <a:cs typeface="Arial" panose="020B0604020202020204" pitchFamily="34" charset="0"/>
              </a:rPr>
              <a:t>feautes</a:t>
            </a:r>
            <a:r>
              <a:rPr lang="en-US" sz="1200" b="1" u="sng" dirty="0">
                <a:solidFill>
                  <a:srgbClr val="000000"/>
                </a:solidFill>
                <a:latin typeface="Arial" panose="020B0604020202020204" pitchFamily="34" charset="0"/>
                <a:cs typeface="Arial" panose="020B0604020202020204" pitchFamily="34" charset="0"/>
              </a:rPr>
              <a:t>.</a:t>
            </a:r>
          </a:p>
          <a:p>
            <a:pPr marL="171450" indent="-171450">
              <a:buFontTx/>
              <a:buChar char="-"/>
            </a:pPr>
            <a:endParaRPr lang="en-US" sz="1200" b="1" u="sng" dirty="0">
              <a:solidFill>
                <a:srgbClr val="000000"/>
              </a:solidFill>
              <a:latin typeface="Arial" panose="020B0604020202020204" pitchFamily="34" charset="0"/>
              <a:cs typeface="Arial" panose="020B0604020202020204" pitchFamily="34" charset="0"/>
            </a:endParaRPr>
          </a:p>
          <a:p>
            <a:pPr marL="171450" indent="-171450">
              <a:buFontTx/>
              <a:buChar char="-"/>
            </a:pPr>
            <a:r>
              <a:rPr lang="en-US" sz="1200" b="1" u="sng" dirty="0">
                <a:solidFill>
                  <a:srgbClr val="000000"/>
                </a:solidFill>
                <a:latin typeface="Arial" panose="020B0604020202020204" pitchFamily="34" charset="0"/>
                <a:cs typeface="Arial" panose="020B0604020202020204" pitchFamily="34" charset="0"/>
              </a:rPr>
              <a:t>NB: The provided dataset has less number of rows, The </a:t>
            </a:r>
            <a:r>
              <a:rPr lang="en-US" sz="1200" b="1" u="sng">
                <a:solidFill>
                  <a:srgbClr val="000000"/>
                </a:solidFill>
                <a:latin typeface="Arial" panose="020B0604020202020204" pitchFamily="34" charset="0"/>
                <a:cs typeface="Arial" panose="020B0604020202020204" pitchFamily="34" charset="0"/>
              </a:rPr>
              <a:t>consent was </a:t>
            </a:r>
            <a:r>
              <a:rPr lang="en-US" sz="1200" b="1" u="sng" dirty="0">
                <a:solidFill>
                  <a:srgbClr val="000000"/>
                </a:solidFill>
                <a:latin typeface="Arial" panose="020B0604020202020204" pitchFamily="34" charset="0"/>
                <a:cs typeface="Arial" panose="020B0604020202020204" pitchFamily="34" charset="0"/>
              </a:rPr>
              <a:t>not to remove any features from the dataset. </a:t>
            </a:r>
            <a:endParaRPr lang="en-US" dirty="0"/>
          </a:p>
        </p:txBody>
      </p:sp>
    </p:spTree>
    <p:extLst>
      <p:ext uri="{BB962C8B-B14F-4D97-AF65-F5344CB8AC3E}">
        <p14:creationId xmlns:p14="http://schemas.microsoft.com/office/powerpoint/2010/main" val="27346552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BD07DE-3805-4817-8661-83F30FB604DB}"/>
              </a:ext>
            </a:extLst>
          </p:cNvPr>
          <p:cNvSpPr>
            <a:spLocks noGrp="1"/>
          </p:cNvSpPr>
          <p:nvPr>
            <p:ph type="title"/>
          </p:nvPr>
        </p:nvSpPr>
        <p:spPr>
          <a:xfrm>
            <a:off x="588909" y="245858"/>
            <a:ext cx="9299713" cy="837348"/>
          </a:xfrm>
        </p:spPr>
        <p:txBody>
          <a:bodyPr>
            <a:normAutofit fontScale="90000"/>
          </a:bodyPr>
          <a:lstStyle/>
          <a:p>
            <a:r>
              <a:rPr lang="en-US" sz="4000" u="sng" dirty="0">
                <a:solidFill>
                  <a:srgbClr val="002776"/>
                </a:solidFill>
                <a:latin typeface="Arial"/>
                <a:ea typeface="Arial"/>
                <a:cs typeface="Arial"/>
                <a:sym typeface="Arial"/>
              </a:rPr>
              <a:t>Feature Engineering</a:t>
            </a:r>
            <a:br>
              <a:rPr lang="en-US" sz="1600" b="1" i="0" dirty="0">
                <a:solidFill>
                  <a:srgbClr val="000000"/>
                </a:solidFill>
                <a:effectLst/>
                <a:latin typeface="Helvetica Neue"/>
              </a:rPr>
            </a:br>
            <a:endParaRPr lang="en-US" sz="4000" dirty="0"/>
          </a:p>
        </p:txBody>
      </p:sp>
      <p:sp>
        <p:nvSpPr>
          <p:cNvPr id="4" name="Slide Number Placeholder 3">
            <a:extLst>
              <a:ext uri="{FF2B5EF4-FFF2-40B4-BE49-F238E27FC236}">
                <a16:creationId xmlns:a16="http://schemas.microsoft.com/office/drawing/2014/main" id="{1A15E36A-6DC8-448B-89B9-1BF4AD10ABC1}"/>
              </a:ext>
            </a:extLst>
          </p:cNvPr>
          <p:cNvSpPr>
            <a:spLocks noGrp="1"/>
          </p:cNvSpPr>
          <p:nvPr>
            <p:ph type="sldNum" sz="quarter" idx="12"/>
          </p:nvPr>
        </p:nvSpPr>
        <p:spPr/>
        <p:txBody>
          <a:bodyPr/>
          <a:lstStyle/>
          <a:p>
            <a:fld id="{A83ADAA5-FAF1-46BF-9F1A-96BF8EC22C81}" type="slidenum">
              <a:rPr lang="en-US" smtClean="0"/>
              <a:t>13</a:t>
            </a:fld>
            <a:endParaRPr lang="en-US"/>
          </a:p>
        </p:txBody>
      </p:sp>
      <p:pic>
        <p:nvPicPr>
          <p:cNvPr id="9" name="Google Shape;336;p2">
            <a:extLst>
              <a:ext uri="{FF2B5EF4-FFF2-40B4-BE49-F238E27FC236}">
                <a16:creationId xmlns:a16="http://schemas.microsoft.com/office/drawing/2014/main" id="{54B02001-BDF0-4FD9-84DC-4C5F3877F878}"/>
              </a:ext>
            </a:extLst>
          </p:cNvPr>
          <p:cNvPicPr preferRelativeResize="0"/>
          <p:nvPr/>
        </p:nvPicPr>
        <p:blipFill rotWithShape="1">
          <a:blip r:embed="rId2">
            <a:alphaModFix/>
          </a:blip>
          <a:srcRect/>
          <a:stretch/>
        </p:blipFill>
        <p:spPr>
          <a:xfrm>
            <a:off x="10398643" y="63016"/>
            <a:ext cx="1554475" cy="653005"/>
          </a:xfrm>
          <a:prstGeom prst="rect">
            <a:avLst/>
          </a:prstGeom>
          <a:noFill/>
          <a:ln>
            <a:noFill/>
          </a:ln>
        </p:spPr>
      </p:pic>
      <p:graphicFrame>
        <p:nvGraphicFramePr>
          <p:cNvPr id="3" name="Diagram 2">
            <a:extLst>
              <a:ext uri="{FF2B5EF4-FFF2-40B4-BE49-F238E27FC236}">
                <a16:creationId xmlns:a16="http://schemas.microsoft.com/office/drawing/2014/main" id="{4EBEE796-8735-4A63-A0A3-2AAEF867856D}"/>
              </a:ext>
            </a:extLst>
          </p:cNvPr>
          <p:cNvGraphicFramePr/>
          <p:nvPr>
            <p:extLst>
              <p:ext uri="{D42A27DB-BD31-4B8C-83A1-F6EECF244321}">
                <p14:modId xmlns:p14="http://schemas.microsoft.com/office/powerpoint/2010/main" val="1573263685"/>
              </p:ext>
            </p:extLst>
          </p:nvPr>
        </p:nvGraphicFramePr>
        <p:xfrm>
          <a:off x="324852" y="1083206"/>
          <a:ext cx="11714236" cy="528965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1965613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A061BA2E-A388-41C5-B73A-B0FEB6B102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524BE0F6-A393-4EE0-9666-42EA99E91665}"/>
              </a:ext>
            </a:extLst>
          </p:cNvPr>
          <p:cNvPicPr>
            <a:picLocks noChangeAspect="1"/>
          </p:cNvPicPr>
          <p:nvPr/>
        </p:nvPicPr>
        <p:blipFill rotWithShape="1">
          <a:blip r:embed="rId2"/>
          <a:srcRect l="20633" r="16477" b="-1"/>
          <a:stretch/>
        </p:blipFill>
        <p:spPr>
          <a:xfrm>
            <a:off x="-1" y="10"/>
            <a:ext cx="6096001" cy="6857990"/>
          </a:xfrm>
          <a:prstGeom prst="rect">
            <a:avLst/>
          </a:prstGeom>
        </p:spPr>
      </p:pic>
      <p:pic>
        <p:nvPicPr>
          <p:cNvPr id="6" name="Picture 5" descr="Diagram&#10;&#10;Description automatically generated">
            <a:extLst>
              <a:ext uri="{FF2B5EF4-FFF2-40B4-BE49-F238E27FC236}">
                <a16:creationId xmlns:a16="http://schemas.microsoft.com/office/drawing/2014/main" id="{15FD2626-DB3C-4C29-8257-CBB66433DC04}"/>
              </a:ext>
            </a:extLst>
          </p:cNvPr>
          <p:cNvPicPr>
            <a:picLocks noChangeAspect="1"/>
          </p:cNvPicPr>
          <p:nvPr/>
        </p:nvPicPr>
        <p:blipFill rotWithShape="1">
          <a:blip r:embed="rId3"/>
          <a:srcRect l="20728" r="6846" b="1"/>
          <a:stretch/>
        </p:blipFill>
        <p:spPr>
          <a:xfrm>
            <a:off x="6094476" y="10"/>
            <a:ext cx="6094477" cy="6857990"/>
          </a:xfrm>
          <a:prstGeom prst="rect">
            <a:avLst/>
          </a:prstGeom>
        </p:spPr>
      </p:pic>
      <p:sp>
        <p:nvSpPr>
          <p:cNvPr id="15" name="Rectangle 14">
            <a:extLst>
              <a:ext uri="{FF2B5EF4-FFF2-40B4-BE49-F238E27FC236}">
                <a16:creationId xmlns:a16="http://schemas.microsoft.com/office/drawing/2014/main" id="{76E192A2-3ED3-4081-8A86-A22B511417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4152902" y="-1181101"/>
            <a:ext cx="3886200" cy="12192001"/>
          </a:xfrm>
          <a:prstGeom prst="rect">
            <a:avLst/>
          </a:prstGeom>
          <a:gradFill>
            <a:gsLst>
              <a:gs pos="41000">
                <a:schemeClr val="tx1">
                  <a:alpha val="46000"/>
                </a:schemeClr>
              </a:gs>
              <a:gs pos="21000">
                <a:schemeClr val="tx1">
                  <a:alpha val="30000"/>
                </a:schemeClr>
              </a:gs>
              <a:gs pos="0">
                <a:schemeClr val="tx1">
                  <a:alpha val="0"/>
                </a:schemeClr>
              </a:gs>
              <a:gs pos="100000">
                <a:schemeClr val="tx1">
                  <a:alpha val="9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D9CC8A0-4787-432C-AA28-28F62A6D63A8}"/>
              </a:ext>
            </a:extLst>
          </p:cNvPr>
          <p:cNvSpPr>
            <a:spLocks noGrp="1"/>
          </p:cNvSpPr>
          <p:nvPr>
            <p:ph type="title"/>
          </p:nvPr>
        </p:nvSpPr>
        <p:spPr>
          <a:xfrm>
            <a:off x="404553" y="3091928"/>
            <a:ext cx="9079991" cy="2387600"/>
          </a:xfrm>
        </p:spPr>
        <p:txBody>
          <a:bodyPr vert="horz" lIns="91440" tIns="45720" rIns="91440" bIns="45720" rtlCol="0" anchor="b">
            <a:normAutofit/>
          </a:bodyPr>
          <a:lstStyle/>
          <a:p>
            <a:pPr marL="0" marR="0" lvl="0" indent="0">
              <a:spcAft>
                <a:spcPts val="0"/>
              </a:spcAft>
            </a:pPr>
            <a:r>
              <a:rPr lang="en-US" sz="2900" b="1" kern="1200" dirty="0">
                <a:solidFill>
                  <a:schemeClr val="bg1"/>
                </a:solidFill>
                <a:latin typeface="+mj-lt"/>
                <a:ea typeface="+mj-ea"/>
                <a:cs typeface="+mj-cs"/>
                <a:sym typeface="Arial"/>
              </a:rPr>
              <a:t>                    </a:t>
            </a:r>
            <a:r>
              <a:rPr lang="en-US" sz="2900" b="1" u="sng" kern="1200" dirty="0">
                <a:solidFill>
                  <a:schemeClr val="bg1"/>
                </a:solidFill>
                <a:latin typeface="+mj-lt"/>
                <a:ea typeface="+mj-ea"/>
                <a:cs typeface="+mj-cs"/>
                <a:sym typeface="Arial"/>
              </a:rPr>
              <a:t> </a:t>
            </a:r>
            <a:br>
              <a:rPr lang="en-US" sz="2900" b="1" u="sng" kern="1200" dirty="0">
                <a:solidFill>
                  <a:schemeClr val="bg1"/>
                </a:solidFill>
                <a:latin typeface="+mj-lt"/>
                <a:ea typeface="+mj-ea"/>
                <a:cs typeface="+mj-cs"/>
                <a:sym typeface="Arial"/>
              </a:rPr>
            </a:br>
            <a:br>
              <a:rPr lang="en-US" sz="2900" b="1" kern="1200" dirty="0">
                <a:solidFill>
                  <a:schemeClr val="bg1"/>
                </a:solidFill>
                <a:latin typeface="+mj-lt"/>
                <a:ea typeface="+mj-ea"/>
                <a:cs typeface="+mj-cs"/>
                <a:sym typeface="Arial"/>
              </a:rPr>
            </a:br>
            <a:r>
              <a:rPr lang="en-US" sz="2900" b="1" kern="1200" dirty="0">
                <a:solidFill>
                  <a:schemeClr val="bg1"/>
                </a:solidFill>
                <a:latin typeface="+mj-lt"/>
                <a:ea typeface="+mj-ea"/>
                <a:cs typeface="+mj-cs"/>
                <a:sym typeface="Arial"/>
              </a:rPr>
              <a:t>                              </a:t>
            </a:r>
            <a:br>
              <a:rPr lang="en-US" sz="2900" b="1" kern="1200" dirty="0">
                <a:solidFill>
                  <a:schemeClr val="bg1"/>
                </a:solidFill>
                <a:latin typeface="+mj-lt"/>
                <a:ea typeface="+mj-ea"/>
                <a:cs typeface="+mj-cs"/>
                <a:sym typeface="Arial"/>
              </a:rPr>
            </a:br>
            <a:br>
              <a:rPr lang="en-US" sz="2900" u="sng" kern="1200" dirty="0">
                <a:solidFill>
                  <a:schemeClr val="bg1"/>
                </a:solidFill>
                <a:latin typeface="+mj-lt"/>
                <a:ea typeface="+mj-ea"/>
                <a:cs typeface="+mj-cs"/>
              </a:rPr>
            </a:br>
            <a:endParaRPr lang="en-US" sz="2900" u="sng" kern="1200" dirty="0">
              <a:solidFill>
                <a:schemeClr val="bg1"/>
              </a:solidFill>
              <a:latin typeface="+mj-lt"/>
              <a:ea typeface="+mj-ea"/>
              <a:cs typeface="+mj-cs"/>
            </a:endParaRPr>
          </a:p>
        </p:txBody>
      </p:sp>
      <p:sp>
        <p:nvSpPr>
          <p:cNvPr id="17" name="Rectangle: Rounded Corners 16">
            <a:extLst>
              <a:ext uri="{FF2B5EF4-FFF2-40B4-BE49-F238E27FC236}">
                <a16:creationId xmlns:a16="http://schemas.microsoft.com/office/drawing/2014/main" id="{79F40191-0F44-4FD1-82CC-ACB507C14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5575039"/>
            <a:ext cx="97840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Avenir Next LT Pro"/>
            </a:endParaRPr>
          </a:p>
        </p:txBody>
      </p:sp>
      <p:sp>
        <p:nvSpPr>
          <p:cNvPr id="4" name="Slide Number Placeholder 3">
            <a:extLst>
              <a:ext uri="{FF2B5EF4-FFF2-40B4-BE49-F238E27FC236}">
                <a16:creationId xmlns:a16="http://schemas.microsoft.com/office/drawing/2014/main" id="{9D00C674-5AAD-416A-8B7E-6891E946E7CD}"/>
              </a:ext>
            </a:extLst>
          </p:cNvPr>
          <p:cNvSpPr>
            <a:spLocks noGrp="1"/>
          </p:cNvSpPr>
          <p:nvPr>
            <p:ph type="sldNum" sz="quarter" idx="12"/>
          </p:nvPr>
        </p:nvSpPr>
        <p:spPr>
          <a:xfrm>
            <a:off x="9041199" y="6356350"/>
            <a:ext cx="2743200" cy="365125"/>
          </a:xfrm>
        </p:spPr>
        <p:txBody>
          <a:bodyPr vert="horz" lIns="91440" tIns="45720" rIns="91440" bIns="45720" rtlCol="0" anchor="ctr">
            <a:normAutofit/>
          </a:bodyPr>
          <a:lstStyle/>
          <a:p>
            <a:pPr>
              <a:spcAft>
                <a:spcPts val="600"/>
              </a:spcAft>
            </a:pPr>
            <a:fld id="{A83ADAA5-FAF1-46BF-9F1A-96BF8EC22C81}" type="slidenum">
              <a:rPr lang="en-US">
                <a:solidFill>
                  <a:schemeClr val="bg1"/>
                </a:solidFill>
              </a:rPr>
              <a:pPr>
                <a:spcAft>
                  <a:spcPts val="600"/>
                </a:spcAft>
              </a:pPr>
              <a:t>14</a:t>
            </a:fld>
            <a:endParaRPr lang="en-US">
              <a:solidFill>
                <a:schemeClr val="bg1"/>
              </a:solidFill>
            </a:endParaRPr>
          </a:p>
        </p:txBody>
      </p:sp>
      <p:pic>
        <p:nvPicPr>
          <p:cNvPr id="3" name="Google Shape;336;p2" descr="Logo&#10;&#10;Description automatically generated">
            <a:extLst>
              <a:ext uri="{FF2B5EF4-FFF2-40B4-BE49-F238E27FC236}">
                <a16:creationId xmlns:a16="http://schemas.microsoft.com/office/drawing/2014/main" id="{573E7478-5961-4B6A-B026-49AF3E81F910}"/>
              </a:ext>
            </a:extLst>
          </p:cNvPr>
          <p:cNvPicPr preferRelativeResize="0"/>
          <p:nvPr/>
        </p:nvPicPr>
        <p:blipFill rotWithShape="1">
          <a:blip r:embed="rId4">
            <a:alphaModFix/>
          </a:blip>
          <a:srcRect/>
          <a:stretch/>
        </p:blipFill>
        <p:spPr>
          <a:xfrm>
            <a:off x="10494336" y="253809"/>
            <a:ext cx="1458782" cy="596796"/>
          </a:xfrm>
          <a:prstGeom prst="rect">
            <a:avLst/>
          </a:prstGeom>
          <a:noFill/>
          <a:ln>
            <a:noFill/>
          </a:ln>
        </p:spPr>
      </p:pic>
      <p:sp>
        <p:nvSpPr>
          <p:cNvPr id="14" name="TextBox 13">
            <a:extLst>
              <a:ext uri="{FF2B5EF4-FFF2-40B4-BE49-F238E27FC236}">
                <a16:creationId xmlns:a16="http://schemas.microsoft.com/office/drawing/2014/main" id="{DB92EA76-C357-4012-B4D8-F907DF0DC473}"/>
              </a:ext>
            </a:extLst>
          </p:cNvPr>
          <p:cNvSpPr txBox="1"/>
          <p:nvPr/>
        </p:nvSpPr>
        <p:spPr>
          <a:xfrm>
            <a:off x="-1" y="5599657"/>
            <a:ext cx="7092563" cy="646331"/>
          </a:xfrm>
          <a:prstGeom prst="rect">
            <a:avLst/>
          </a:prstGeom>
          <a:noFill/>
        </p:spPr>
        <p:txBody>
          <a:bodyPr wrap="square">
            <a:spAutoFit/>
          </a:bodyPr>
          <a:lstStyle/>
          <a:p>
            <a:r>
              <a:rPr lang="en-US" sz="3600" b="1" u="sng" kern="1200" dirty="0">
                <a:solidFill>
                  <a:schemeClr val="bg1"/>
                </a:solidFill>
                <a:latin typeface="+mj-lt"/>
                <a:ea typeface="+mj-ea"/>
                <a:cs typeface="+mj-cs"/>
                <a:sym typeface="Arial"/>
              </a:rPr>
              <a:t>Model Building </a:t>
            </a:r>
            <a:endParaRPr lang="en-US" sz="3600" dirty="0"/>
          </a:p>
        </p:txBody>
      </p:sp>
    </p:spTree>
    <p:extLst>
      <p:ext uri="{BB962C8B-B14F-4D97-AF65-F5344CB8AC3E}">
        <p14:creationId xmlns:p14="http://schemas.microsoft.com/office/powerpoint/2010/main" val="1717303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BD07DE-3805-4817-8661-83F30FB604DB}"/>
              </a:ext>
            </a:extLst>
          </p:cNvPr>
          <p:cNvSpPr>
            <a:spLocks noGrp="1"/>
          </p:cNvSpPr>
          <p:nvPr>
            <p:ph type="title"/>
          </p:nvPr>
        </p:nvSpPr>
        <p:spPr>
          <a:xfrm>
            <a:off x="346587" y="136525"/>
            <a:ext cx="9299713" cy="837348"/>
          </a:xfrm>
        </p:spPr>
        <p:txBody>
          <a:bodyPr>
            <a:normAutofit fontScale="90000"/>
          </a:bodyPr>
          <a:lstStyle/>
          <a:p>
            <a:r>
              <a:rPr lang="en-US" sz="4000" u="sng" dirty="0">
                <a:solidFill>
                  <a:srgbClr val="002776"/>
                </a:solidFill>
                <a:latin typeface="Arial"/>
                <a:ea typeface="Arial"/>
                <a:cs typeface="Arial"/>
                <a:sym typeface="Arial"/>
              </a:rPr>
              <a:t>Model 1 –Logistic Regression (RAW Data)</a:t>
            </a:r>
            <a:br>
              <a:rPr lang="en-US" sz="1600" b="1" i="0" dirty="0">
                <a:solidFill>
                  <a:srgbClr val="000000"/>
                </a:solidFill>
                <a:effectLst/>
                <a:latin typeface="Helvetica Neue"/>
              </a:rPr>
            </a:br>
            <a:endParaRPr lang="en-US" sz="4000" dirty="0"/>
          </a:p>
        </p:txBody>
      </p:sp>
      <p:sp>
        <p:nvSpPr>
          <p:cNvPr id="4" name="Slide Number Placeholder 3">
            <a:extLst>
              <a:ext uri="{FF2B5EF4-FFF2-40B4-BE49-F238E27FC236}">
                <a16:creationId xmlns:a16="http://schemas.microsoft.com/office/drawing/2014/main" id="{1A15E36A-6DC8-448B-89B9-1BF4AD10ABC1}"/>
              </a:ext>
            </a:extLst>
          </p:cNvPr>
          <p:cNvSpPr>
            <a:spLocks noGrp="1"/>
          </p:cNvSpPr>
          <p:nvPr>
            <p:ph type="sldNum" sz="quarter" idx="12"/>
          </p:nvPr>
        </p:nvSpPr>
        <p:spPr/>
        <p:txBody>
          <a:bodyPr/>
          <a:lstStyle/>
          <a:p>
            <a:fld id="{A83ADAA5-FAF1-46BF-9F1A-96BF8EC22C81}" type="slidenum">
              <a:rPr lang="en-US" smtClean="0"/>
              <a:t>15</a:t>
            </a:fld>
            <a:endParaRPr lang="en-US"/>
          </a:p>
        </p:txBody>
      </p:sp>
      <p:pic>
        <p:nvPicPr>
          <p:cNvPr id="9" name="Google Shape;336;p2">
            <a:extLst>
              <a:ext uri="{FF2B5EF4-FFF2-40B4-BE49-F238E27FC236}">
                <a16:creationId xmlns:a16="http://schemas.microsoft.com/office/drawing/2014/main" id="{54B02001-BDF0-4FD9-84DC-4C5F3877F878}"/>
              </a:ext>
            </a:extLst>
          </p:cNvPr>
          <p:cNvPicPr preferRelativeResize="0"/>
          <p:nvPr/>
        </p:nvPicPr>
        <p:blipFill rotWithShape="1">
          <a:blip r:embed="rId2">
            <a:alphaModFix/>
          </a:blip>
          <a:srcRect/>
          <a:stretch/>
        </p:blipFill>
        <p:spPr>
          <a:xfrm>
            <a:off x="10398643" y="63016"/>
            <a:ext cx="1554475" cy="653005"/>
          </a:xfrm>
          <a:prstGeom prst="rect">
            <a:avLst/>
          </a:prstGeom>
          <a:noFill/>
          <a:ln>
            <a:noFill/>
          </a:ln>
        </p:spPr>
      </p:pic>
      <p:sp>
        <p:nvSpPr>
          <p:cNvPr id="26" name="Title 1">
            <a:extLst>
              <a:ext uri="{FF2B5EF4-FFF2-40B4-BE49-F238E27FC236}">
                <a16:creationId xmlns:a16="http://schemas.microsoft.com/office/drawing/2014/main" id="{FAF13499-DA70-433E-992E-FF8DEDB3559B}"/>
              </a:ext>
            </a:extLst>
          </p:cNvPr>
          <p:cNvSpPr txBox="1">
            <a:spLocks/>
          </p:cNvSpPr>
          <p:nvPr/>
        </p:nvSpPr>
        <p:spPr>
          <a:xfrm>
            <a:off x="550985" y="1335273"/>
            <a:ext cx="3116399" cy="837348"/>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900" b="1" u="sng" dirty="0">
                <a:solidFill>
                  <a:srgbClr val="002776"/>
                </a:solidFill>
                <a:latin typeface="Arial"/>
                <a:ea typeface="Arial"/>
                <a:cs typeface="Arial"/>
                <a:sym typeface="Arial"/>
              </a:rPr>
              <a:t>Data split</a:t>
            </a:r>
            <a:br>
              <a:rPr lang="en-US" sz="1600" b="1" dirty="0">
                <a:solidFill>
                  <a:srgbClr val="000000"/>
                </a:solidFill>
                <a:latin typeface="Helvetica Neue"/>
              </a:rPr>
            </a:br>
            <a:endParaRPr lang="en-US" sz="4000" dirty="0"/>
          </a:p>
        </p:txBody>
      </p:sp>
      <p:sp>
        <p:nvSpPr>
          <p:cNvPr id="14" name="Title 1">
            <a:extLst>
              <a:ext uri="{FF2B5EF4-FFF2-40B4-BE49-F238E27FC236}">
                <a16:creationId xmlns:a16="http://schemas.microsoft.com/office/drawing/2014/main" id="{9B32AFF2-AA39-418A-825C-BD4F5F4FD10A}"/>
              </a:ext>
            </a:extLst>
          </p:cNvPr>
          <p:cNvSpPr txBox="1">
            <a:spLocks/>
          </p:cNvSpPr>
          <p:nvPr/>
        </p:nvSpPr>
        <p:spPr>
          <a:xfrm>
            <a:off x="457200" y="3638667"/>
            <a:ext cx="3116399" cy="837348"/>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900" b="1" u="sng" dirty="0">
                <a:solidFill>
                  <a:srgbClr val="002776"/>
                </a:solidFill>
                <a:latin typeface="Arial"/>
                <a:ea typeface="Arial"/>
                <a:cs typeface="Arial"/>
                <a:sym typeface="Arial"/>
              </a:rPr>
              <a:t>Model Algorithm </a:t>
            </a:r>
            <a:br>
              <a:rPr lang="en-US" sz="1600" b="1" dirty="0">
                <a:solidFill>
                  <a:srgbClr val="000000"/>
                </a:solidFill>
                <a:latin typeface="Helvetica Neue"/>
              </a:rPr>
            </a:br>
            <a:endParaRPr lang="en-US" sz="4000" dirty="0"/>
          </a:p>
        </p:txBody>
      </p:sp>
      <p:pic>
        <p:nvPicPr>
          <p:cNvPr id="5" name="Picture 4">
            <a:extLst>
              <a:ext uri="{FF2B5EF4-FFF2-40B4-BE49-F238E27FC236}">
                <a16:creationId xmlns:a16="http://schemas.microsoft.com/office/drawing/2014/main" id="{1B27EAA0-ABA9-4C1D-AB6C-04CABDFA9D4D}"/>
              </a:ext>
            </a:extLst>
          </p:cNvPr>
          <p:cNvPicPr>
            <a:picLocks noChangeAspect="1"/>
          </p:cNvPicPr>
          <p:nvPr/>
        </p:nvPicPr>
        <p:blipFill>
          <a:blip r:embed="rId3"/>
          <a:stretch>
            <a:fillRect/>
          </a:stretch>
        </p:blipFill>
        <p:spPr>
          <a:xfrm>
            <a:off x="457200" y="1930400"/>
            <a:ext cx="5267325" cy="1123950"/>
          </a:xfrm>
          <a:prstGeom prst="rect">
            <a:avLst/>
          </a:prstGeom>
          <a:effectLst>
            <a:outerShdw blurRad="50800" dist="38100" dir="8100000" algn="tr" rotWithShape="0">
              <a:prstClr val="black">
                <a:alpha val="40000"/>
              </a:prstClr>
            </a:outerShdw>
          </a:effectLst>
        </p:spPr>
      </p:pic>
      <p:pic>
        <p:nvPicPr>
          <p:cNvPr id="8" name="Picture 7">
            <a:extLst>
              <a:ext uri="{FF2B5EF4-FFF2-40B4-BE49-F238E27FC236}">
                <a16:creationId xmlns:a16="http://schemas.microsoft.com/office/drawing/2014/main" id="{4CAB1384-4801-4497-B936-E6F4777F0B96}"/>
              </a:ext>
            </a:extLst>
          </p:cNvPr>
          <p:cNvPicPr>
            <a:picLocks noChangeAspect="1"/>
          </p:cNvPicPr>
          <p:nvPr/>
        </p:nvPicPr>
        <p:blipFill>
          <a:blip r:embed="rId4"/>
          <a:stretch>
            <a:fillRect/>
          </a:stretch>
        </p:blipFill>
        <p:spPr>
          <a:xfrm>
            <a:off x="457200" y="4476015"/>
            <a:ext cx="5267325" cy="1152525"/>
          </a:xfrm>
          <a:prstGeom prst="rect">
            <a:avLst/>
          </a:prstGeom>
          <a:effectLst>
            <a:outerShdw blurRad="50800" dist="38100" dir="8100000" algn="tr" rotWithShape="0">
              <a:prstClr val="black">
                <a:alpha val="40000"/>
              </a:prstClr>
            </a:outerShdw>
          </a:effectLst>
        </p:spPr>
      </p:pic>
      <p:sp>
        <p:nvSpPr>
          <p:cNvPr id="20" name="Title 1">
            <a:extLst>
              <a:ext uri="{FF2B5EF4-FFF2-40B4-BE49-F238E27FC236}">
                <a16:creationId xmlns:a16="http://schemas.microsoft.com/office/drawing/2014/main" id="{D8916236-D895-4E1F-A891-864C865D41A7}"/>
              </a:ext>
            </a:extLst>
          </p:cNvPr>
          <p:cNvSpPr txBox="1">
            <a:spLocks/>
          </p:cNvSpPr>
          <p:nvPr/>
        </p:nvSpPr>
        <p:spPr>
          <a:xfrm>
            <a:off x="7416800" y="1227306"/>
            <a:ext cx="3116399" cy="837348"/>
          </a:xfrm>
          <a:prstGeom prst="rect">
            <a:avLst/>
          </a:prstGeom>
        </p:spPr>
        <p:txBody>
          <a:bodyPr vert="horz" lIns="91440" tIns="45720" rIns="91440" bIns="45720" rtlCol="0" anchor="ctr">
            <a:normAutofit fontScale="8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900" b="1" u="sng" dirty="0">
                <a:solidFill>
                  <a:srgbClr val="002776"/>
                </a:solidFill>
                <a:latin typeface="Arial"/>
                <a:ea typeface="Arial"/>
                <a:cs typeface="Arial"/>
                <a:sym typeface="Arial"/>
              </a:rPr>
              <a:t>Model Evaluation Parameters </a:t>
            </a:r>
            <a:br>
              <a:rPr lang="en-US" sz="1600" b="1" dirty="0">
                <a:solidFill>
                  <a:srgbClr val="000000"/>
                </a:solidFill>
                <a:latin typeface="Helvetica Neue"/>
              </a:rPr>
            </a:br>
            <a:endParaRPr lang="en-US" sz="4000" dirty="0"/>
          </a:p>
        </p:txBody>
      </p:sp>
      <p:pic>
        <p:nvPicPr>
          <p:cNvPr id="11" name="Picture 10">
            <a:extLst>
              <a:ext uri="{FF2B5EF4-FFF2-40B4-BE49-F238E27FC236}">
                <a16:creationId xmlns:a16="http://schemas.microsoft.com/office/drawing/2014/main" id="{14D288F3-C19F-4134-92B7-74FBA25320DD}"/>
              </a:ext>
            </a:extLst>
          </p:cNvPr>
          <p:cNvPicPr>
            <a:picLocks noChangeAspect="1"/>
          </p:cNvPicPr>
          <p:nvPr/>
        </p:nvPicPr>
        <p:blipFill>
          <a:blip r:embed="rId5"/>
          <a:stretch>
            <a:fillRect/>
          </a:stretch>
        </p:blipFill>
        <p:spPr>
          <a:xfrm>
            <a:off x="6472824" y="1861744"/>
            <a:ext cx="5067300" cy="666750"/>
          </a:xfrm>
          <a:prstGeom prst="rect">
            <a:avLst/>
          </a:prstGeom>
          <a:effectLst>
            <a:outerShdw blurRad="50800" dist="38100" dir="8100000" algn="tr" rotWithShape="0">
              <a:prstClr val="black">
                <a:alpha val="40000"/>
              </a:prstClr>
            </a:outerShdw>
          </a:effectLst>
        </p:spPr>
      </p:pic>
      <p:pic>
        <p:nvPicPr>
          <p:cNvPr id="15" name="Picture 14">
            <a:extLst>
              <a:ext uri="{FF2B5EF4-FFF2-40B4-BE49-F238E27FC236}">
                <a16:creationId xmlns:a16="http://schemas.microsoft.com/office/drawing/2014/main" id="{B7D0E362-0D58-42B3-8FFE-17F5417D05CB}"/>
              </a:ext>
            </a:extLst>
          </p:cNvPr>
          <p:cNvPicPr>
            <a:picLocks noChangeAspect="1"/>
          </p:cNvPicPr>
          <p:nvPr/>
        </p:nvPicPr>
        <p:blipFill>
          <a:blip r:embed="rId6"/>
          <a:stretch>
            <a:fillRect/>
          </a:stretch>
        </p:blipFill>
        <p:spPr>
          <a:xfrm>
            <a:off x="6472824" y="2635479"/>
            <a:ext cx="5067300" cy="866775"/>
          </a:xfrm>
          <a:prstGeom prst="rect">
            <a:avLst/>
          </a:prstGeom>
          <a:effectLst>
            <a:outerShdw blurRad="50800" dist="38100" dir="8100000" algn="tr" rotWithShape="0">
              <a:prstClr val="black">
                <a:alpha val="40000"/>
              </a:prstClr>
            </a:outerShdw>
          </a:effectLst>
        </p:spPr>
      </p:pic>
      <p:sp>
        <p:nvSpPr>
          <p:cNvPr id="24" name="Title 1">
            <a:extLst>
              <a:ext uri="{FF2B5EF4-FFF2-40B4-BE49-F238E27FC236}">
                <a16:creationId xmlns:a16="http://schemas.microsoft.com/office/drawing/2014/main" id="{FEB1D77C-0FEF-4212-A2CB-CE97639BC6D9}"/>
              </a:ext>
            </a:extLst>
          </p:cNvPr>
          <p:cNvSpPr txBox="1">
            <a:spLocks/>
          </p:cNvSpPr>
          <p:nvPr/>
        </p:nvSpPr>
        <p:spPr>
          <a:xfrm>
            <a:off x="7416800" y="3674217"/>
            <a:ext cx="3116399" cy="837348"/>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900" b="1" u="sng" dirty="0">
                <a:solidFill>
                  <a:srgbClr val="002776"/>
                </a:solidFill>
                <a:latin typeface="Arial"/>
                <a:ea typeface="Arial"/>
                <a:cs typeface="Arial"/>
                <a:sym typeface="Arial"/>
              </a:rPr>
              <a:t>Classification Report</a:t>
            </a:r>
            <a:br>
              <a:rPr lang="en-US" sz="1600" b="1" dirty="0">
                <a:solidFill>
                  <a:srgbClr val="000000"/>
                </a:solidFill>
                <a:latin typeface="Helvetica Neue"/>
              </a:rPr>
            </a:br>
            <a:endParaRPr lang="en-US" sz="4000" dirty="0"/>
          </a:p>
        </p:txBody>
      </p:sp>
      <p:pic>
        <p:nvPicPr>
          <p:cNvPr id="17" name="Picture 16">
            <a:extLst>
              <a:ext uri="{FF2B5EF4-FFF2-40B4-BE49-F238E27FC236}">
                <a16:creationId xmlns:a16="http://schemas.microsoft.com/office/drawing/2014/main" id="{278836AD-90C9-4532-A26D-685972C30685}"/>
              </a:ext>
            </a:extLst>
          </p:cNvPr>
          <p:cNvPicPr>
            <a:picLocks noChangeAspect="1"/>
          </p:cNvPicPr>
          <p:nvPr/>
        </p:nvPicPr>
        <p:blipFill>
          <a:blip r:embed="rId7"/>
          <a:stretch>
            <a:fillRect/>
          </a:stretch>
        </p:blipFill>
        <p:spPr>
          <a:xfrm>
            <a:off x="6429130" y="4476015"/>
            <a:ext cx="5257800" cy="1371600"/>
          </a:xfrm>
          <a:prstGeom prst="rect">
            <a:avLst/>
          </a:prstGeom>
          <a:effectLst>
            <a:outerShdw blurRad="50800" dist="38100" dir="8100000" algn="tr" rotWithShape="0">
              <a:prstClr val="black">
                <a:alpha val="40000"/>
              </a:prstClr>
            </a:outerShdw>
          </a:effectLst>
        </p:spPr>
      </p:pic>
    </p:spTree>
    <p:extLst>
      <p:ext uri="{BB962C8B-B14F-4D97-AF65-F5344CB8AC3E}">
        <p14:creationId xmlns:p14="http://schemas.microsoft.com/office/powerpoint/2010/main" val="38680312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BD07DE-3805-4817-8661-83F30FB604DB}"/>
              </a:ext>
            </a:extLst>
          </p:cNvPr>
          <p:cNvSpPr>
            <a:spLocks noGrp="1"/>
          </p:cNvSpPr>
          <p:nvPr>
            <p:ph type="title"/>
          </p:nvPr>
        </p:nvSpPr>
        <p:spPr>
          <a:xfrm>
            <a:off x="346587" y="136525"/>
            <a:ext cx="9299713" cy="837348"/>
          </a:xfrm>
        </p:spPr>
        <p:txBody>
          <a:bodyPr>
            <a:normAutofit fontScale="90000"/>
          </a:bodyPr>
          <a:lstStyle/>
          <a:p>
            <a:r>
              <a:rPr lang="en-US" sz="4000" u="sng" dirty="0">
                <a:solidFill>
                  <a:srgbClr val="002776"/>
                </a:solidFill>
                <a:latin typeface="Arial"/>
                <a:ea typeface="Arial"/>
                <a:cs typeface="Arial"/>
                <a:sym typeface="Arial"/>
              </a:rPr>
              <a:t>Model 1 –Logistic Regression</a:t>
            </a:r>
            <a:br>
              <a:rPr lang="en-US" sz="1600" b="1" i="0" dirty="0">
                <a:solidFill>
                  <a:srgbClr val="000000"/>
                </a:solidFill>
                <a:effectLst/>
                <a:latin typeface="Helvetica Neue"/>
              </a:rPr>
            </a:br>
            <a:endParaRPr lang="en-US" sz="4000" dirty="0"/>
          </a:p>
        </p:txBody>
      </p:sp>
      <p:sp>
        <p:nvSpPr>
          <p:cNvPr id="4" name="Slide Number Placeholder 3">
            <a:extLst>
              <a:ext uri="{FF2B5EF4-FFF2-40B4-BE49-F238E27FC236}">
                <a16:creationId xmlns:a16="http://schemas.microsoft.com/office/drawing/2014/main" id="{1A15E36A-6DC8-448B-89B9-1BF4AD10ABC1}"/>
              </a:ext>
            </a:extLst>
          </p:cNvPr>
          <p:cNvSpPr>
            <a:spLocks noGrp="1"/>
          </p:cNvSpPr>
          <p:nvPr>
            <p:ph type="sldNum" sz="quarter" idx="12"/>
          </p:nvPr>
        </p:nvSpPr>
        <p:spPr/>
        <p:txBody>
          <a:bodyPr/>
          <a:lstStyle/>
          <a:p>
            <a:fld id="{A83ADAA5-FAF1-46BF-9F1A-96BF8EC22C81}" type="slidenum">
              <a:rPr lang="en-US" smtClean="0"/>
              <a:t>16</a:t>
            </a:fld>
            <a:endParaRPr lang="en-US"/>
          </a:p>
        </p:txBody>
      </p:sp>
      <p:pic>
        <p:nvPicPr>
          <p:cNvPr id="9" name="Google Shape;336;p2">
            <a:extLst>
              <a:ext uri="{FF2B5EF4-FFF2-40B4-BE49-F238E27FC236}">
                <a16:creationId xmlns:a16="http://schemas.microsoft.com/office/drawing/2014/main" id="{54B02001-BDF0-4FD9-84DC-4C5F3877F878}"/>
              </a:ext>
            </a:extLst>
          </p:cNvPr>
          <p:cNvPicPr preferRelativeResize="0"/>
          <p:nvPr/>
        </p:nvPicPr>
        <p:blipFill rotWithShape="1">
          <a:blip r:embed="rId2">
            <a:alphaModFix/>
          </a:blip>
          <a:srcRect/>
          <a:stretch/>
        </p:blipFill>
        <p:spPr>
          <a:xfrm>
            <a:off x="10398643" y="63016"/>
            <a:ext cx="1554475" cy="653005"/>
          </a:xfrm>
          <a:prstGeom prst="rect">
            <a:avLst/>
          </a:prstGeom>
          <a:noFill/>
          <a:ln>
            <a:noFill/>
          </a:ln>
        </p:spPr>
      </p:pic>
      <p:sp>
        <p:nvSpPr>
          <p:cNvPr id="18" name="Title 1">
            <a:extLst>
              <a:ext uri="{FF2B5EF4-FFF2-40B4-BE49-F238E27FC236}">
                <a16:creationId xmlns:a16="http://schemas.microsoft.com/office/drawing/2014/main" id="{5DE0AF93-E798-49A8-B9F5-4E240D081D1F}"/>
              </a:ext>
            </a:extLst>
          </p:cNvPr>
          <p:cNvSpPr txBox="1">
            <a:spLocks/>
          </p:cNvSpPr>
          <p:nvPr/>
        </p:nvSpPr>
        <p:spPr>
          <a:xfrm>
            <a:off x="1066620" y="1273819"/>
            <a:ext cx="3848410" cy="837348"/>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900" b="1" u="sng" dirty="0">
                <a:solidFill>
                  <a:srgbClr val="002776"/>
                </a:solidFill>
                <a:latin typeface="Arial"/>
                <a:ea typeface="Arial"/>
                <a:cs typeface="Arial"/>
                <a:sym typeface="Arial"/>
              </a:rPr>
              <a:t>Confusion Matrix</a:t>
            </a:r>
            <a:br>
              <a:rPr lang="en-US" sz="1600" b="1" dirty="0">
                <a:solidFill>
                  <a:srgbClr val="000000"/>
                </a:solidFill>
                <a:latin typeface="Helvetica Neue"/>
              </a:rPr>
            </a:br>
            <a:endParaRPr lang="en-US" sz="4000" dirty="0"/>
          </a:p>
        </p:txBody>
      </p:sp>
      <p:pic>
        <p:nvPicPr>
          <p:cNvPr id="5" name="Picture 4">
            <a:extLst>
              <a:ext uri="{FF2B5EF4-FFF2-40B4-BE49-F238E27FC236}">
                <a16:creationId xmlns:a16="http://schemas.microsoft.com/office/drawing/2014/main" id="{B25A024D-D4F8-4E4F-A768-27A513C215F7}"/>
              </a:ext>
            </a:extLst>
          </p:cNvPr>
          <p:cNvPicPr>
            <a:picLocks noChangeAspect="1"/>
          </p:cNvPicPr>
          <p:nvPr/>
        </p:nvPicPr>
        <p:blipFill>
          <a:blip r:embed="rId3"/>
          <a:stretch>
            <a:fillRect/>
          </a:stretch>
        </p:blipFill>
        <p:spPr>
          <a:xfrm>
            <a:off x="594347" y="2187015"/>
            <a:ext cx="4166549" cy="3206078"/>
          </a:xfrm>
          <a:prstGeom prst="rect">
            <a:avLst/>
          </a:prstGeom>
          <a:effectLst>
            <a:outerShdw blurRad="50800" dist="38100" dir="8100000" algn="tr" rotWithShape="0">
              <a:prstClr val="black">
                <a:alpha val="40000"/>
              </a:prstClr>
            </a:outerShdw>
          </a:effectLst>
        </p:spPr>
      </p:pic>
      <p:sp>
        <p:nvSpPr>
          <p:cNvPr id="20" name="Title 1">
            <a:extLst>
              <a:ext uri="{FF2B5EF4-FFF2-40B4-BE49-F238E27FC236}">
                <a16:creationId xmlns:a16="http://schemas.microsoft.com/office/drawing/2014/main" id="{8C0C66BD-1EE0-41EC-94CF-8F90FF3FF393}"/>
              </a:ext>
            </a:extLst>
          </p:cNvPr>
          <p:cNvSpPr txBox="1">
            <a:spLocks/>
          </p:cNvSpPr>
          <p:nvPr/>
        </p:nvSpPr>
        <p:spPr>
          <a:xfrm>
            <a:off x="7505390" y="1269344"/>
            <a:ext cx="3848410" cy="837348"/>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900" b="1" u="sng" dirty="0">
                <a:solidFill>
                  <a:srgbClr val="002776"/>
                </a:solidFill>
                <a:latin typeface="Arial"/>
                <a:ea typeface="Arial"/>
                <a:cs typeface="Arial"/>
                <a:sym typeface="Arial"/>
              </a:rPr>
              <a:t>ROC &amp; AUC curve for the model</a:t>
            </a:r>
            <a:br>
              <a:rPr lang="en-US" sz="1600" b="1" dirty="0">
                <a:solidFill>
                  <a:srgbClr val="000000"/>
                </a:solidFill>
                <a:latin typeface="Helvetica Neue"/>
              </a:rPr>
            </a:br>
            <a:endParaRPr lang="en-US" sz="4000" dirty="0"/>
          </a:p>
        </p:txBody>
      </p:sp>
      <p:pic>
        <p:nvPicPr>
          <p:cNvPr id="11" name="Picture 10">
            <a:extLst>
              <a:ext uri="{FF2B5EF4-FFF2-40B4-BE49-F238E27FC236}">
                <a16:creationId xmlns:a16="http://schemas.microsoft.com/office/drawing/2014/main" id="{118D86E3-0F2C-4D37-8683-FDBBEE8127DF}"/>
              </a:ext>
            </a:extLst>
          </p:cNvPr>
          <p:cNvPicPr>
            <a:picLocks noChangeAspect="1"/>
          </p:cNvPicPr>
          <p:nvPr/>
        </p:nvPicPr>
        <p:blipFill>
          <a:blip r:embed="rId4"/>
          <a:stretch>
            <a:fillRect/>
          </a:stretch>
        </p:blipFill>
        <p:spPr>
          <a:xfrm>
            <a:off x="6455507" y="2312062"/>
            <a:ext cx="4973675" cy="3127014"/>
          </a:xfrm>
          <a:prstGeom prst="rect">
            <a:avLst/>
          </a:prstGeom>
          <a:effectLst>
            <a:outerShdw blurRad="50800" dist="38100" dir="8100000" algn="tr" rotWithShape="0">
              <a:prstClr val="black">
                <a:alpha val="40000"/>
              </a:prstClr>
            </a:outerShdw>
          </a:effectLst>
        </p:spPr>
      </p:pic>
    </p:spTree>
    <p:extLst>
      <p:ext uri="{BB962C8B-B14F-4D97-AF65-F5344CB8AC3E}">
        <p14:creationId xmlns:p14="http://schemas.microsoft.com/office/powerpoint/2010/main" val="42875336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BD07DE-3805-4817-8661-83F30FB604DB}"/>
              </a:ext>
            </a:extLst>
          </p:cNvPr>
          <p:cNvSpPr>
            <a:spLocks noGrp="1"/>
          </p:cNvSpPr>
          <p:nvPr>
            <p:ph type="title"/>
          </p:nvPr>
        </p:nvSpPr>
        <p:spPr>
          <a:xfrm>
            <a:off x="346587" y="136525"/>
            <a:ext cx="9299713" cy="837348"/>
          </a:xfrm>
        </p:spPr>
        <p:txBody>
          <a:bodyPr>
            <a:normAutofit fontScale="90000"/>
          </a:bodyPr>
          <a:lstStyle/>
          <a:p>
            <a:r>
              <a:rPr lang="en-US" sz="4000" u="sng" dirty="0">
                <a:solidFill>
                  <a:srgbClr val="002776"/>
                </a:solidFill>
                <a:latin typeface="Arial"/>
                <a:ea typeface="Arial"/>
                <a:cs typeface="Arial"/>
                <a:sym typeface="Arial"/>
              </a:rPr>
              <a:t>Model 2 – </a:t>
            </a:r>
            <a:r>
              <a:rPr lang="en-US" sz="4000" u="sng" dirty="0">
                <a:solidFill>
                  <a:srgbClr val="002776"/>
                </a:solidFill>
                <a:latin typeface="Arial"/>
                <a:cs typeface="Arial"/>
              </a:rPr>
              <a:t>K-Nearest Neighbors (KNN)</a:t>
            </a:r>
            <a:br>
              <a:rPr lang="en-US" sz="1600" b="1" i="0" dirty="0">
                <a:solidFill>
                  <a:srgbClr val="000000"/>
                </a:solidFill>
                <a:effectLst/>
                <a:latin typeface="Helvetica Neue"/>
              </a:rPr>
            </a:br>
            <a:endParaRPr lang="en-US" sz="4000" dirty="0"/>
          </a:p>
        </p:txBody>
      </p:sp>
      <p:sp>
        <p:nvSpPr>
          <p:cNvPr id="4" name="Slide Number Placeholder 3">
            <a:extLst>
              <a:ext uri="{FF2B5EF4-FFF2-40B4-BE49-F238E27FC236}">
                <a16:creationId xmlns:a16="http://schemas.microsoft.com/office/drawing/2014/main" id="{1A15E36A-6DC8-448B-89B9-1BF4AD10ABC1}"/>
              </a:ext>
            </a:extLst>
          </p:cNvPr>
          <p:cNvSpPr>
            <a:spLocks noGrp="1"/>
          </p:cNvSpPr>
          <p:nvPr>
            <p:ph type="sldNum" sz="quarter" idx="12"/>
          </p:nvPr>
        </p:nvSpPr>
        <p:spPr/>
        <p:txBody>
          <a:bodyPr/>
          <a:lstStyle/>
          <a:p>
            <a:fld id="{A83ADAA5-FAF1-46BF-9F1A-96BF8EC22C81}" type="slidenum">
              <a:rPr lang="en-US" smtClean="0"/>
              <a:t>17</a:t>
            </a:fld>
            <a:endParaRPr lang="en-US"/>
          </a:p>
        </p:txBody>
      </p:sp>
      <p:pic>
        <p:nvPicPr>
          <p:cNvPr id="9" name="Google Shape;336;p2">
            <a:extLst>
              <a:ext uri="{FF2B5EF4-FFF2-40B4-BE49-F238E27FC236}">
                <a16:creationId xmlns:a16="http://schemas.microsoft.com/office/drawing/2014/main" id="{54B02001-BDF0-4FD9-84DC-4C5F3877F878}"/>
              </a:ext>
            </a:extLst>
          </p:cNvPr>
          <p:cNvPicPr preferRelativeResize="0"/>
          <p:nvPr/>
        </p:nvPicPr>
        <p:blipFill rotWithShape="1">
          <a:blip r:embed="rId2">
            <a:alphaModFix/>
          </a:blip>
          <a:srcRect/>
          <a:stretch/>
        </p:blipFill>
        <p:spPr>
          <a:xfrm>
            <a:off x="10398643" y="63016"/>
            <a:ext cx="1554475" cy="653005"/>
          </a:xfrm>
          <a:prstGeom prst="rect">
            <a:avLst/>
          </a:prstGeom>
          <a:noFill/>
          <a:ln>
            <a:noFill/>
          </a:ln>
        </p:spPr>
      </p:pic>
      <p:sp>
        <p:nvSpPr>
          <p:cNvPr id="26" name="Title 1">
            <a:extLst>
              <a:ext uri="{FF2B5EF4-FFF2-40B4-BE49-F238E27FC236}">
                <a16:creationId xmlns:a16="http://schemas.microsoft.com/office/drawing/2014/main" id="{FAF13499-DA70-433E-992E-FF8DEDB3559B}"/>
              </a:ext>
            </a:extLst>
          </p:cNvPr>
          <p:cNvSpPr txBox="1">
            <a:spLocks/>
          </p:cNvSpPr>
          <p:nvPr/>
        </p:nvSpPr>
        <p:spPr>
          <a:xfrm>
            <a:off x="67682" y="862563"/>
            <a:ext cx="4046830" cy="837348"/>
          </a:xfrm>
          <a:prstGeom prst="rect">
            <a:avLst/>
          </a:prstGeom>
        </p:spPr>
        <p:txBody>
          <a:bodyPr vert="horz" lIns="91440" tIns="45720" rIns="91440" bIns="45720" rtlCol="0" anchor="ctr">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900" b="1" u="sng" dirty="0">
                <a:solidFill>
                  <a:srgbClr val="002776"/>
                </a:solidFill>
                <a:latin typeface="Arial"/>
                <a:ea typeface="Arial"/>
                <a:cs typeface="Arial"/>
                <a:sym typeface="Arial"/>
              </a:rPr>
              <a:t>SMOTE </a:t>
            </a:r>
            <a:r>
              <a:rPr lang="en-US" sz="1900" b="1" u="sng" dirty="0">
                <a:solidFill>
                  <a:srgbClr val="002776"/>
                </a:solidFill>
                <a:latin typeface="Arial"/>
                <a:cs typeface="Arial"/>
              </a:rPr>
              <a:t>Balancing Technique</a:t>
            </a:r>
          </a:p>
          <a:p>
            <a:br>
              <a:rPr lang="en-US" sz="1600" b="1" dirty="0">
                <a:solidFill>
                  <a:srgbClr val="000000"/>
                </a:solidFill>
                <a:latin typeface="Helvetica Neue"/>
              </a:rPr>
            </a:br>
            <a:endParaRPr lang="en-US" sz="4000" dirty="0"/>
          </a:p>
        </p:txBody>
      </p:sp>
      <p:pic>
        <p:nvPicPr>
          <p:cNvPr id="6" name="Picture 5">
            <a:extLst>
              <a:ext uri="{FF2B5EF4-FFF2-40B4-BE49-F238E27FC236}">
                <a16:creationId xmlns:a16="http://schemas.microsoft.com/office/drawing/2014/main" id="{70B43794-AA49-4805-8749-C4B2D2141DC6}"/>
              </a:ext>
            </a:extLst>
          </p:cNvPr>
          <p:cNvPicPr>
            <a:picLocks noChangeAspect="1"/>
          </p:cNvPicPr>
          <p:nvPr/>
        </p:nvPicPr>
        <p:blipFill>
          <a:blip r:embed="rId3"/>
          <a:stretch>
            <a:fillRect/>
          </a:stretch>
        </p:blipFill>
        <p:spPr>
          <a:xfrm>
            <a:off x="202877" y="1460765"/>
            <a:ext cx="5074326" cy="2062468"/>
          </a:xfrm>
          <a:prstGeom prst="rect">
            <a:avLst/>
          </a:prstGeom>
          <a:effectLst>
            <a:outerShdw blurRad="50800" dist="38100" dir="8100000" algn="tr" rotWithShape="0">
              <a:prstClr val="black">
                <a:alpha val="40000"/>
              </a:prstClr>
            </a:outerShdw>
          </a:effectLst>
        </p:spPr>
      </p:pic>
      <p:sp>
        <p:nvSpPr>
          <p:cNvPr id="21" name="Title 1">
            <a:extLst>
              <a:ext uri="{FF2B5EF4-FFF2-40B4-BE49-F238E27FC236}">
                <a16:creationId xmlns:a16="http://schemas.microsoft.com/office/drawing/2014/main" id="{B6B9CB18-1B2F-409A-95FC-CAEBA16CB89D}"/>
              </a:ext>
            </a:extLst>
          </p:cNvPr>
          <p:cNvSpPr txBox="1">
            <a:spLocks/>
          </p:cNvSpPr>
          <p:nvPr/>
        </p:nvSpPr>
        <p:spPr>
          <a:xfrm>
            <a:off x="67682" y="3882289"/>
            <a:ext cx="3116399" cy="837348"/>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900" b="1" u="sng" dirty="0">
                <a:solidFill>
                  <a:srgbClr val="002776"/>
                </a:solidFill>
                <a:latin typeface="Arial"/>
                <a:ea typeface="Arial"/>
                <a:cs typeface="Arial"/>
                <a:sym typeface="Arial"/>
              </a:rPr>
              <a:t>Data split</a:t>
            </a:r>
            <a:br>
              <a:rPr lang="en-US" sz="1600" b="1" dirty="0">
                <a:solidFill>
                  <a:srgbClr val="000000"/>
                </a:solidFill>
                <a:latin typeface="Helvetica Neue"/>
              </a:rPr>
            </a:br>
            <a:endParaRPr lang="en-US" sz="4000" dirty="0"/>
          </a:p>
        </p:txBody>
      </p:sp>
      <p:pic>
        <p:nvPicPr>
          <p:cNvPr id="10" name="Picture 9">
            <a:extLst>
              <a:ext uri="{FF2B5EF4-FFF2-40B4-BE49-F238E27FC236}">
                <a16:creationId xmlns:a16="http://schemas.microsoft.com/office/drawing/2014/main" id="{8D4BC1EF-A9CF-4BC9-91EF-97F8FFA0A525}"/>
              </a:ext>
            </a:extLst>
          </p:cNvPr>
          <p:cNvPicPr>
            <a:picLocks noChangeAspect="1"/>
          </p:cNvPicPr>
          <p:nvPr/>
        </p:nvPicPr>
        <p:blipFill>
          <a:blip r:embed="rId4"/>
          <a:stretch>
            <a:fillRect/>
          </a:stretch>
        </p:blipFill>
        <p:spPr>
          <a:xfrm>
            <a:off x="202877" y="4607991"/>
            <a:ext cx="4845861" cy="1881928"/>
          </a:xfrm>
          <a:prstGeom prst="rect">
            <a:avLst/>
          </a:prstGeom>
          <a:effectLst>
            <a:outerShdw blurRad="50800" dist="38100" dir="8100000" algn="tr" rotWithShape="0">
              <a:prstClr val="black">
                <a:alpha val="40000"/>
              </a:prstClr>
            </a:outerShdw>
          </a:effectLst>
        </p:spPr>
      </p:pic>
      <p:sp>
        <p:nvSpPr>
          <p:cNvPr id="24" name="Title 1">
            <a:extLst>
              <a:ext uri="{FF2B5EF4-FFF2-40B4-BE49-F238E27FC236}">
                <a16:creationId xmlns:a16="http://schemas.microsoft.com/office/drawing/2014/main" id="{CF62971A-15A6-4F20-834A-0F69FAC662B3}"/>
              </a:ext>
            </a:extLst>
          </p:cNvPr>
          <p:cNvSpPr txBox="1">
            <a:spLocks/>
          </p:cNvSpPr>
          <p:nvPr/>
        </p:nvSpPr>
        <p:spPr>
          <a:xfrm>
            <a:off x="5588961" y="4458195"/>
            <a:ext cx="3116399" cy="837348"/>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900" b="1" u="sng" dirty="0">
                <a:solidFill>
                  <a:srgbClr val="002776"/>
                </a:solidFill>
                <a:latin typeface="Arial"/>
                <a:ea typeface="Arial"/>
                <a:cs typeface="Arial"/>
                <a:sym typeface="Arial"/>
              </a:rPr>
              <a:t>Classification Report</a:t>
            </a:r>
            <a:br>
              <a:rPr lang="en-US" sz="1600" b="1" dirty="0">
                <a:solidFill>
                  <a:srgbClr val="000000"/>
                </a:solidFill>
                <a:latin typeface="Helvetica Neue"/>
              </a:rPr>
            </a:br>
            <a:endParaRPr lang="en-US" sz="4000" dirty="0"/>
          </a:p>
        </p:txBody>
      </p:sp>
      <p:pic>
        <p:nvPicPr>
          <p:cNvPr id="16" name="Picture 15">
            <a:extLst>
              <a:ext uri="{FF2B5EF4-FFF2-40B4-BE49-F238E27FC236}">
                <a16:creationId xmlns:a16="http://schemas.microsoft.com/office/drawing/2014/main" id="{CECB16F9-EC09-4977-BD3E-C0DCA3F34CD7}"/>
              </a:ext>
            </a:extLst>
          </p:cNvPr>
          <p:cNvPicPr>
            <a:picLocks noChangeAspect="1"/>
          </p:cNvPicPr>
          <p:nvPr/>
        </p:nvPicPr>
        <p:blipFill>
          <a:blip r:embed="rId5"/>
          <a:stretch>
            <a:fillRect/>
          </a:stretch>
        </p:blipFill>
        <p:spPr>
          <a:xfrm>
            <a:off x="5686133" y="4965699"/>
            <a:ext cx="4712510" cy="1532353"/>
          </a:xfrm>
          <a:prstGeom prst="rect">
            <a:avLst/>
          </a:prstGeom>
          <a:effectLst>
            <a:outerShdw blurRad="50800" dist="38100" dir="8100000" algn="tr" rotWithShape="0">
              <a:prstClr val="black">
                <a:alpha val="40000"/>
              </a:prstClr>
            </a:outerShdw>
          </a:effectLst>
        </p:spPr>
      </p:pic>
      <p:sp>
        <p:nvSpPr>
          <p:cNvPr id="29" name="Title 1">
            <a:extLst>
              <a:ext uri="{FF2B5EF4-FFF2-40B4-BE49-F238E27FC236}">
                <a16:creationId xmlns:a16="http://schemas.microsoft.com/office/drawing/2014/main" id="{8EF26D5C-B4B8-4AC1-A13A-9AD784F2E000}"/>
              </a:ext>
            </a:extLst>
          </p:cNvPr>
          <p:cNvSpPr txBox="1">
            <a:spLocks/>
          </p:cNvSpPr>
          <p:nvPr/>
        </p:nvSpPr>
        <p:spPr>
          <a:xfrm>
            <a:off x="5588961" y="826191"/>
            <a:ext cx="5834647" cy="837348"/>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700" b="1" u="sng" dirty="0">
                <a:solidFill>
                  <a:srgbClr val="002776"/>
                </a:solidFill>
                <a:latin typeface="Arial"/>
                <a:cs typeface="Arial"/>
              </a:rPr>
              <a:t>Grid Search CV</a:t>
            </a:r>
            <a:r>
              <a:rPr lang="en-US" sz="1700" b="1" u="sng" dirty="0">
                <a:solidFill>
                  <a:srgbClr val="002776"/>
                </a:solidFill>
                <a:latin typeface="Arial"/>
                <a:cs typeface="Arial"/>
                <a:sym typeface="Arial"/>
              </a:rPr>
              <a:t> </a:t>
            </a:r>
            <a:r>
              <a:rPr lang="en-US" sz="1700" b="1" u="sng" dirty="0">
                <a:solidFill>
                  <a:srgbClr val="002776"/>
                </a:solidFill>
                <a:latin typeface="Arial"/>
                <a:cs typeface="Arial"/>
              </a:rPr>
              <a:t>for finding the optimal parameter</a:t>
            </a:r>
          </a:p>
          <a:p>
            <a:br>
              <a:rPr lang="en-US" sz="1700" b="1" u="sng" dirty="0">
                <a:solidFill>
                  <a:srgbClr val="002776"/>
                </a:solidFill>
                <a:latin typeface="Arial"/>
                <a:cs typeface="Arial"/>
              </a:rPr>
            </a:br>
            <a:endParaRPr lang="en-US" sz="1700" b="1" u="sng" dirty="0">
              <a:solidFill>
                <a:srgbClr val="002776"/>
              </a:solidFill>
              <a:latin typeface="Arial"/>
              <a:cs typeface="Arial"/>
            </a:endParaRPr>
          </a:p>
        </p:txBody>
      </p:sp>
      <p:pic>
        <p:nvPicPr>
          <p:cNvPr id="28" name="Picture 27">
            <a:extLst>
              <a:ext uri="{FF2B5EF4-FFF2-40B4-BE49-F238E27FC236}">
                <a16:creationId xmlns:a16="http://schemas.microsoft.com/office/drawing/2014/main" id="{8195141B-2DC1-4BF6-9CE9-71407D89BB33}"/>
              </a:ext>
            </a:extLst>
          </p:cNvPr>
          <p:cNvPicPr>
            <a:picLocks noChangeAspect="1"/>
          </p:cNvPicPr>
          <p:nvPr/>
        </p:nvPicPr>
        <p:blipFill>
          <a:blip r:embed="rId6"/>
          <a:stretch>
            <a:fillRect/>
          </a:stretch>
        </p:blipFill>
        <p:spPr>
          <a:xfrm>
            <a:off x="5700330" y="1333695"/>
            <a:ext cx="5820540" cy="837348"/>
          </a:xfrm>
          <a:prstGeom prst="rect">
            <a:avLst/>
          </a:prstGeom>
          <a:effectLst>
            <a:outerShdw blurRad="50800" dist="38100" dir="8100000" algn="tr" rotWithShape="0">
              <a:prstClr val="black">
                <a:alpha val="40000"/>
              </a:prstClr>
            </a:outerShdw>
          </a:effectLst>
        </p:spPr>
      </p:pic>
      <p:sp>
        <p:nvSpPr>
          <p:cNvPr id="33" name="Title 1">
            <a:extLst>
              <a:ext uri="{FF2B5EF4-FFF2-40B4-BE49-F238E27FC236}">
                <a16:creationId xmlns:a16="http://schemas.microsoft.com/office/drawing/2014/main" id="{68F9D9C8-E046-4C76-893F-4FBFA3D7B338}"/>
              </a:ext>
            </a:extLst>
          </p:cNvPr>
          <p:cNvSpPr txBox="1">
            <a:spLocks/>
          </p:cNvSpPr>
          <p:nvPr/>
        </p:nvSpPr>
        <p:spPr>
          <a:xfrm>
            <a:off x="5588961" y="2500170"/>
            <a:ext cx="4276725" cy="837348"/>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900" b="1" u="sng" dirty="0">
                <a:solidFill>
                  <a:srgbClr val="002776"/>
                </a:solidFill>
                <a:latin typeface="Arial"/>
                <a:ea typeface="Arial"/>
                <a:cs typeface="Arial"/>
                <a:sym typeface="Arial"/>
              </a:rPr>
              <a:t>Model Algorithm with Best parameter </a:t>
            </a:r>
            <a:br>
              <a:rPr lang="en-US" sz="1600" b="1" dirty="0">
                <a:solidFill>
                  <a:srgbClr val="000000"/>
                </a:solidFill>
                <a:latin typeface="Helvetica Neue"/>
              </a:rPr>
            </a:br>
            <a:endParaRPr lang="en-US" sz="4000" dirty="0"/>
          </a:p>
        </p:txBody>
      </p:sp>
      <p:pic>
        <p:nvPicPr>
          <p:cNvPr id="36" name="Picture 35">
            <a:extLst>
              <a:ext uri="{FF2B5EF4-FFF2-40B4-BE49-F238E27FC236}">
                <a16:creationId xmlns:a16="http://schemas.microsoft.com/office/drawing/2014/main" id="{5FFA16C7-5F3C-41A8-9B00-8F5C2FF30777}"/>
              </a:ext>
            </a:extLst>
          </p:cNvPr>
          <p:cNvPicPr>
            <a:picLocks noChangeAspect="1"/>
          </p:cNvPicPr>
          <p:nvPr/>
        </p:nvPicPr>
        <p:blipFill>
          <a:blip r:embed="rId7"/>
          <a:stretch>
            <a:fillRect/>
          </a:stretch>
        </p:blipFill>
        <p:spPr>
          <a:xfrm>
            <a:off x="5700330" y="2997764"/>
            <a:ext cx="3886200" cy="1371600"/>
          </a:xfrm>
          <a:prstGeom prst="rect">
            <a:avLst/>
          </a:prstGeom>
          <a:effectLst>
            <a:outerShdw blurRad="50800" dist="38100" dir="8100000" algn="tr" rotWithShape="0">
              <a:prstClr val="black">
                <a:alpha val="40000"/>
              </a:prstClr>
            </a:outerShdw>
          </a:effectLst>
        </p:spPr>
      </p:pic>
    </p:spTree>
    <p:extLst>
      <p:ext uri="{BB962C8B-B14F-4D97-AF65-F5344CB8AC3E}">
        <p14:creationId xmlns:p14="http://schemas.microsoft.com/office/powerpoint/2010/main" val="4910531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A15E36A-6DC8-448B-89B9-1BF4AD10ABC1}"/>
              </a:ext>
            </a:extLst>
          </p:cNvPr>
          <p:cNvSpPr>
            <a:spLocks noGrp="1"/>
          </p:cNvSpPr>
          <p:nvPr>
            <p:ph type="sldNum" sz="quarter" idx="12"/>
          </p:nvPr>
        </p:nvSpPr>
        <p:spPr/>
        <p:txBody>
          <a:bodyPr/>
          <a:lstStyle/>
          <a:p>
            <a:fld id="{A83ADAA5-FAF1-46BF-9F1A-96BF8EC22C81}" type="slidenum">
              <a:rPr lang="en-US" smtClean="0"/>
              <a:t>18</a:t>
            </a:fld>
            <a:endParaRPr lang="en-US"/>
          </a:p>
        </p:txBody>
      </p:sp>
      <p:pic>
        <p:nvPicPr>
          <p:cNvPr id="9" name="Google Shape;336;p2">
            <a:extLst>
              <a:ext uri="{FF2B5EF4-FFF2-40B4-BE49-F238E27FC236}">
                <a16:creationId xmlns:a16="http://schemas.microsoft.com/office/drawing/2014/main" id="{54B02001-BDF0-4FD9-84DC-4C5F3877F878}"/>
              </a:ext>
            </a:extLst>
          </p:cNvPr>
          <p:cNvPicPr preferRelativeResize="0"/>
          <p:nvPr/>
        </p:nvPicPr>
        <p:blipFill rotWithShape="1">
          <a:blip r:embed="rId2">
            <a:alphaModFix/>
          </a:blip>
          <a:srcRect/>
          <a:stretch/>
        </p:blipFill>
        <p:spPr>
          <a:xfrm>
            <a:off x="10398643" y="63016"/>
            <a:ext cx="1554475" cy="653005"/>
          </a:xfrm>
          <a:prstGeom prst="rect">
            <a:avLst/>
          </a:prstGeom>
          <a:noFill/>
          <a:ln>
            <a:noFill/>
          </a:ln>
        </p:spPr>
      </p:pic>
      <p:sp>
        <p:nvSpPr>
          <p:cNvPr id="21" name="Title 1">
            <a:extLst>
              <a:ext uri="{FF2B5EF4-FFF2-40B4-BE49-F238E27FC236}">
                <a16:creationId xmlns:a16="http://schemas.microsoft.com/office/drawing/2014/main" id="{DDC510DA-51E6-4935-B8D2-D20A48EA72F5}"/>
              </a:ext>
            </a:extLst>
          </p:cNvPr>
          <p:cNvSpPr txBox="1">
            <a:spLocks/>
          </p:cNvSpPr>
          <p:nvPr/>
        </p:nvSpPr>
        <p:spPr>
          <a:xfrm>
            <a:off x="346587" y="136525"/>
            <a:ext cx="9299713" cy="837348"/>
          </a:xfrm>
          <a:prstGeom prst="rect">
            <a:avLst/>
          </a:prstGeom>
        </p:spPr>
        <p:txBody>
          <a:bodyPr vert="horz" lIns="91440" tIns="45720" rIns="91440" bIns="45720" rtlCol="0" anchor="ctr">
            <a:normAutofit fontScale="8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u="sng">
                <a:solidFill>
                  <a:srgbClr val="002776"/>
                </a:solidFill>
                <a:latin typeface="Arial"/>
                <a:ea typeface="Arial"/>
                <a:cs typeface="Arial"/>
                <a:sym typeface="Arial"/>
              </a:rPr>
              <a:t>Model 2 – </a:t>
            </a:r>
            <a:r>
              <a:rPr lang="en-US" sz="4000" u="sng">
                <a:solidFill>
                  <a:srgbClr val="002776"/>
                </a:solidFill>
                <a:latin typeface="Arial"/>
                <a:cs typeface="Arial"/>
              </a:rPr>
              <a:t>K-Nearest Neighbors (KNN)</a:t>
            </a:r>
            <a:br>
              <a:rPr lang="en-US" sz="1600" b="1">
                <a:solidFill>
                  <a:srgbClr val="000000"/>
                </a:solidFill>
                <a:latin typeface="Helvetica Neue"/>
              </a:rPr>
            </a:br>
            <a:endParaRPr lang="en-US" sz="4000" dirty="0"/>
          </a:p>
        </p:txBody>
      </p:sp>
      <p:sp>
        <p:nvSpPr>
          <p:cNvPr id="22" name="Title 1">
            <a:extLst>
              <a:ext uri="{FF2B5EF4-FFF2-40B4-BE49-F238E27FC236}">
                <a16:creationId xmlns:a16="http://schemas.microsoft.com/office/drawing/2014/main" id="{326C5A71-A5D8-48D8-ADE3-D8009B004A97}"/>
              </a:ext>
            </a:extLst>
          </p:cNvPr>
          <p:cNvSpPr txBox="1">
            <a:spLocks/>
          </p:cNvSpPr>
          <p:nvPr/>
        </p:nvSpPr>
        <p:spPr>
          <a:xfrm>
            <a:off x="398675" y="1133777"/>
            <a:ext cx="3848410" cy="837348"/>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900" b="1" u="sng" dirty="0">
                <a:solidFill>
                  <a:srgbClr val="002776"/>
                </a:solidFill>
                <a:latin typeface="Arial"/>
                <a:ea typeface="Arial"/>
                <a:cs typeface="Arial"/>
                <a:sym typeface="Arial"/>
              </a:rPr>
              <a:t>Confusion Matrix</a:t>
            </a:r>
            <a:br>
              <a:rPr lang="en-US" sz="1600" b="1" dirty="0">
                <a:solidFill>
                  <a:srgbClr val="000000"/>
                </a:solidFill>
                <a:latin typeface="Helvetica Neue"/>
              </a:rPr>
            </a:br>
            <a:endParaRPr lang="en-US" sz="4000" dirty="0"/>
          </a:p>
        </p:txBody>
      </p:sp>
      <p:sp>
        <p:nvSpPr>
          <p:cNvPr id="23" name="Title 1">
            <a:extLst>
              <a:ext uri="{FF2B5EF4-FFF2-40B4-BE49-F238E27FC236}">
                <a16:creationId xmlns:a16="http://schemas.microsoft.com/office/drawing/2014/main" id="{FF2B9CD4-C4DD-4104-8294-26FF69D4FF05}"/>
              </a:ext>
            </a:extLst>
          </p:cNvPr>
          <p:cNvSpPr txBox="1">
            <a:spLocks/>
          </p:cNvSpPr>
          <p:nvPr/>
        </p:nvSpPr>
        <p:spPr>
          <a:xfrm>
            <a:off x="6686395" y="1165932"/>
            <a:ext cx="3848410" cy="837348"/>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900" b="1" u="sng" dirty="0">
                <a:solidFill>
                  <a:srgbClr val="002776"/>
                </a:solidFill>
                <a:latin typeface="Arial"/>
                <a:ea typeface="Arial"/>
                <a:cs typeface="Arial"/>
                <a:sym typeface="Arial"/>
              </a:rPr>
              <a:t>ROC &amp; AUC curve for the model</a:t>
            </a:r>
            <a:br>
              <a:rPr lang="en-US" sz="1600" b="1" dirty="0">
                <a:solidFill>
                  <a:srgbClr val="000000"/>
                </a:solidFill>
                <a:latin typeface="Helvetica Neue"/>
              </a:rPr>
            </a:br>
            <a:endParaRPr lang="en-US" sz="4000" dirty="0"/>
          </a:p>
        </p:txBody>
      </p:sp>
      <p:pic>
        <p:nvPicPr>
          <p:cNvPr id="10" name="Picture 9">
            <a:extLst>
              <a:ext uri="{FF2B5EF4-FFF2-40B4-BE49-F238E27FC236}">
                <a16:creationId xmlns:a16="http://schemas.microsoft.com/office/drawing/2014/main" id="{004C50C1-AABB-45CB-88CC-367463077A4A}"/>
              </a:ext>
            </a:extLst>
          </p:cNvPr>
          <p:cNvPicPr>
            <a:picLocks noChangeAspect="1"/>
          </p:cNvPicPr>
          <p:nvPr/>
        </p:nvPicPr>
        <p:blipFill>
          <a:blip r:embed="rId3"/>
          <a:stretch>
            <a:fillRect/>
          </a:stretch>
        </p:blipFill>
        <p:spPr>
          <a:xfrm>
            <a:off x="398675" y="2106692"/>
            <a:ext cx="4463520" cy="2996754"/>
          </a:xfrm>
          <a:prstGeom prst="rect">
            <a:avLst/>
          </a:prstGeom>
          <a:effectLst>
            <a:outerShdw blurRad="50800" dist="38100" dir="8100000" algn="tr" rotWithShape="0">
              <a:prstClr val="black">
                <a:alpha val="40000"/>
              </a:prstClr>
            </a:outerShdw>
          </a:effectLst>
        </p:spPr>
      </p:pic>
      <p:pic>
        <p:nvPicPr>
          <p:cNvPr id="13" name="Picture 12">
            <a:extLst>
              <a:ext uri="{FF2B5EF4-FFF2-40B4-BE49-F238E27FC236}">
                <a16:creationId xmlns:a16="http://schemas.microsoft.com/office/drawing/2014/main" id="{CAEB5C15-D2DF-47D9-941E-A69C61FEA966}"/>
              </a:ext>
            </a:extLst>
          </p:cNvPr>
          <p:cNvPicPr>
            <a:picLocks noChangeAspect="1"/>
          </p:cNvPicPr>
          <p:nvPr/>
        </p:nvPicPr>
        <p:blipFill>
          <a:blip r:embed="rId4"/>
          <a:stretch>
            <a:fillRect/>
          </a:stretch>
        </p:blipFill>
        <p:spPr>
          <a:xfrm>
            <a:off x="6669090" y="2246234"/>
            <a:ext cx="4899630" cy="2857212"/>
          </a:xfrm>
          <a:prstGeom prst="rect">
            <a:avLst/>
          </a:prstGeom>
          <a:effectLst>
            <a:outerShdw blurRad="50800" dist="38100" dir="8100000" algn="tr" rotWithShape="0">
              <a:prstClr val="black">
                <a:alpha val="40000"/>
              </a:prstClr>
            </a:outerShdw>
          </a:effectLst>
        </p:spPr>
      </p:pic>
    </p:spTree>
    <p:extLst>
      <p:ext uri="{BB962C8B-B14F-4D97-AF65-F5344CB8AC3E}">
        <p14:creationId xmlns:p14="http://schemas.microsoft.com/office/powerpoint/2010/main" val="36235035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BD07DE-3805-4817-8661-83F30FB604DB}"/>
              </a:ext>
            </a:extLst>
          </p:cNvPr>
          <p:cNvSpPr>
            <a:spLocks noGrp="1"/>
          </p:cNvSpPr>
          <p:nvPr>
            <p:ph type="title"/>
          </p:nvPr>
        </p:nvSpPr>
        <p:spPr>
          <a:xfrm>
            <a:off x="202877" y="-74686"/>
            <a:ext cx="9299713" cy="837348"/>
          </a:xfrm>
        </p:spPr>
        <p:txBody>
          <a:bodyPr>
            <a:normAutofit/>
          </a:bodyPr>
          <a:lstStyle/>
          <a:p>
            <a:r>
              <a:rPr lang="en-US" sz="3200" u="sng" dirty="0">
                <a:solidFill>
                  <a:srgbClr val="002776"/>
                </a:solidFill>
                <a:latin typeface="Arial"/>
                <a:ea typeface="Arial"/>
                <a:cs typeface="Arial"/>
                <a:sym typeface="Arial"/>
              </a:rPr>
              <a:t>Model 3 – </a:t>
            </a:r>
            <a:r>
              <a:rPr lang="en-US" sz="3200" u="sng" dirty="0">
                <a:solidFill>
                  <a:srgbClr val="002776"/>
                </a:solidFill>
                <a:latin typeface="Arial"/>
                <a:cs typeface="Arial"/>
                <a:sym typeface="Arial"/>
              </a:rPr>
              <a:t>Decision Tree</a:t>
            </a:r>
            <a:endParaRPr lang="en-US" sz="3200" dirty="0"/>
          </a:p>
        </p:txBody>
      </p:sp>
      <p:sp>
        <p:nvSpPr>
          <p:cNvPr id="4" name="Slide Number Placeholder 3">
            <a:extLst>
              <a:ext uri="{FF2B5EF4-FFF2-40B4-BE49-F238E27FC236}">
                <a16:creationId xmlns:a16="http://schemas.microsoft.com/office/drawing/2014/main" id="{1A15E36A-6DC8-448B-89B9-1BF4AD10ABC1}"/>
              </a:ext>
            </a:extLst>
          </p:cNvPr>
          <p:cNvSpPr>
            <a:spLocks noGrp="1"/>
          </p:cNvSpPr>
          <p:nvPr>
            <p:ph type="sldNum" sz="quarter" idx="12"/>
          </p:nvPr>
        </p:nvSpPr>
        <p:spPr/>
        <p:txBody>
          <a:bodyPr/>
          <a:lstStyle/>
          <a:p>
            <a:fld id="{A83ADAA5-FAF1-46BF-9F1A-96BF8EC22C81}" type="slidenum">
              <a:rPr lang="en-US" smtClean="0"/>
              <a:t>19</a:t>
            </a:fld>
            <a:endParaRPr lang="en-US"/>
          </a:p>
        </p:txBody>
      </p:sp>
      <p:pic>
        <p:nvPicPr>
          <p:cNvPr id="9" name="Google Shape;336;p2">
            <a:extLst>
              <a:ext uri="{FF2B5EF4-FFF2-40B4-BE49-F238E27FC236}">
                <a16:creationId xmlns:a16="http://schemas.microsoft.com/office/drawing/2014/main" id="{54B02001-BDF0-4FD9-84DC-4C5F3877F878}"/>
              </a:ext>
            </a:extLst>
          </p:cNvPr>
          <p:cNvPicPr preferRelativeResize="0"/>
          <p:nvPr/>
        </p:nvPicPr>
        <p:blipFill rotWithShape="1">
          <a:blip r:embed="rId2">
            <a:alphaModFix/>
          </a:blip>
          <a:srcRect/>
          <a:stretch/>
        </p:blipFill>
        <p:spPr>
          <a:xfrm>
            <a:off x="10398643" y="63016"/>
            <a:ext cx="1554475" cy="653005"/>
          </a:xfrm>
          <a:prstGeom prst="rect">
            <a:avLst/>
          </a:prstGeom>
          <a:noFill/>
          <a:ln>
            <a:noFill/>
          </a:ln>
        </p:spPr>
      </p:pic>
      <p:sp>
        <p:nvSpPr>
          <p:cNvPr id="26" name="Title 1">
            <a:extLst>
              <a:ext uri="{FF2B5EF4-FFF2-40B4-BE49-F238E27FC236}">
                <a16:creationId xmlns:a16="http://schemas.microsoft.com/office/drawing/2014/main" id="{FAF13499-DA70-433E-992E-FF8DEDB3559B}"/>
              </a:ext>
            </a:extLst>
          </p:cNvPr>
          <p:cNvSpPr txBox="1">
            <a:spLocks/>
          </p:cNvSpPr>
          <p:nvPr/>
        </p:nvSpPr>
        <p:spPr>
          <a:xfrm>
            <a:off x="130296" y="884455"/>
            <a:ext cx="4046830" cy="837348"/>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900" b="1" u="sng" dirty="0">
                <a:solidFill>
                  <a:srgbClr val="002776"/>
                </a:solidFill>
                <a:latin typeface="Arial"/>
                <a:ea typeface="Arial"/>
                <a:cs typeface="Arial"/>
                <a:sym typeface="Arial"/>
              </a:rPr>
              <a:t>K-means Smote Sampling</a:t>
            </a:r>
            <a:br>
              <a:rPr lang="en-US" sz="1600" b="1" dirty="0">
                <a:solidFill>
                  <a:srgbClr val="000000"/>
                </a:solidFill>
                <a:latin typeface="Helvetica Neue"/>
              </a:rPr>
            </a:br>
            <a:endParaRPr lang="en-US" sz="4000" dirty="0"/>
          </a:p>
        </p:txBody>
      </p:sp>
      <p:sp>
        <p:nvSpPr>
          <p:cNvPr id="21" name="Title 1">
            <a:extLst>
              <a:ext uri="{FF2B5EF4-FFF2-40B4-BE49-F238E27FC236}">
                <a16:creationId xmlns:a16="http://schemas.microsoft.com/office/drawing/2014/main" id="{B6B9CB18-1B2F-409A-95FC-CAEBA16CB89D}"/>
              </a:ext>
            </a:extLst>
          </p:cNvPr>
          <p:cNvSpPr txBox="1">
            <a:spLocks/>
          </p:cNvSpPr>
          <p:nvPr/>
        </p:nvSpPr>
        <p:spPr>
          <a:xfrm>
            <a:off x="130296" y="4181906"/>
            <a:ext cx="3116399" cy="837348"/>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900" b="1" u="sng" dirty="0">
                <a:solidFill>
                  <a:srgbClr val="002776"/>
                </a:solidFill>
                <a:latin typeface="Arial"/>
                <a:ea typeface="Arial"/>
                <a:cs typeface="Arial"/>
                <a:sym typeface="Arial"/>
              </a:rPr>
              <a:t>Data split</a:t>
            </a:r>
            <a:br>
              <a:rPr lang="en-US" sz="1600" b="1" dirty="0">
                <a:solidFill>
                  <a:srgbClr val="000000"/>
                </a:solidFill>
                <a:latin typeface="Helvetica Neue"/>
              </a:rPr>
            </a:br>
            <a:endParaRPr lang="en-US" sz="4000" dirty="0"/>
          </a:p>
        </p:txBody>
      </p:sp>
      <p:sp>
        <p:nvSpPr>
          <p:cNvPr id="22" name="Title 1">
            <a:extLst>
              <a:ext uri="{FF2B5EF4-FFF2-40B4-BE49-F238E27FC236}">
                <a16:creationId xmlns:a16="http://schemas.microsoft.com/office/drawing/2014/main" id="{6C281C33-8E35-404B-921E-134855A41EF9}"/>
              </a:ext>
            </a:extLst>
          </p:cNvPr>
          <p:cNvSpPr txBox="1">
            <a:spLocks/>
          </p:cNvSpPr>
          <p:nvPr/>
        </p:nvSpPr>
        <p:spPr>
          <a:xfrm>
            <a:off x="5561067" y="675370"/>
            <a:ext cx="5834647" cy="837348"/>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700" b="1" u="sng" dirty="0">
                <a:solidFill>
                  <a:srgbClr val="002776"/>
                </a:solidFill>
                <a:latin typeface="Arial"/>
                <a:cs typeface="Arial"/>
              </a:rPr>
              <a:t>Grid Search CV</a:t>
            </a:r>
            <a:r>
              <a:rPr lang="en-US" sz="1700" b="1" u="sng" dirty="0">
                <a:solidFill>
                  <a:srgbClr val="002776"/>
                </a:solidFill>
                <a:latin typeface="Arial"/>
                <a:cs typeface="Arial"/>
                <a:sym typeface="Arial"/>
              </a:rPr>
              <a:t> </a:t>
            </a:r>
            <a:r>
              <a:rPr lang="en-US" sz="1700" b="1" u="sng" dirty="0">
                <a:solidFill>
                  <a:srgbClr val="002776"/>
                </a:solidFill>
                <a:latin typeface="Arial"/>
                <a:cs typeface="Arial"/>
              </a:rPr>
              <a:t>for finding the optimal parameter</a:t>
            </a:r>
          </a:p>
          <a:p>
            <a:br>
              <a:rPr lang="en-US" sz="1700" b="1" u="sng" dirty="0">
                <a:solidFill>
                  <a:srgbClr val="002776"/>
                </a:solidFill>
                <a:latin typeface="Arial"/>
                <a:cs typeface="Arial"/>
              </a:rPr>
            </a:br>
            <a:endParaRPr lang="en-US" sz="1700" b="1" u="sng" dirty="0">
              <a:solidFill>
                <a:srgbClr val="002776"/>
              </a:solidFill>
              <a:latin typeface="Arial"/>
              <a:cs typeface="Arial"/>
            </a:endParaRPr>
          </a:p>
        </p:txBody>
      </p:sp>
      <p:sp>
        <p:nvSpPr>
          <p:cNvPr id="24" name="Title 1">
            <a:extLst>
              <a:ext uri="{FF2B5EF4-FFF2-40B4-BE49-F238E27FC236}">
                <a16:creationId xmlns:a16="http://schemas.microsoft.com/office/drawing/2014/main" id="{CF62971A-15A6-4F20-834A-0F69FAC662B3}"/>
              </a:ext>
            </a:extLst>
          </p:cNvPr>
          <p:cNvSpPr txBox="1">
            <a:spLocks/>
          </p:cNvSpPr>
          <p:nvPr/>
        </p:nvSpPr>
        <p:spPr>
          <a:xfrm>
            <a:off x="5561067" y="4181906"/>
            <a:ext cx="3116399" cy="837348"/>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900" b="1" u="sng" dirty="0">
                <a:solidFill>
                  <a:srgbClr val="002776"/>
                </a:solidFill>
                <a:latin typeface="Arial"/>
                <a:ea typeface="Arial"/>
                <a:cs typeface="Arial"/>
                <a:sym typeface="Arial"/>
              </a:rPr>
              <a:t>Classification Report</a:t>
            </a:r>
            <a:br>
              <a:rPr lang="en-US" sz="1600" b="1" dirty="0">
                <a:solidFill>
                  <a:srgbClr val="000000"/>
                </a:solidFill>
                <a:latin typeface="Helvetica Neue"/>
              </a:rPr>
            </a:br>
            <a:endParaRPr lang="en-US" sz="4000" dirty="0"/>
          </a:p>
        </p:txBody>
      </p:sp>
      <p:pic>
        <p:nvPicPr>
          <p:cNvPr id="5" name="Picture 4">
            <a:extLst>
              <a:ext uri="{FF2B5EF4-FFF2-40B4-BE49-F238E27FC236}">
                <a16:creationId xmlns:a16="http://schemas.microsoft.com/office/drawing/2014/main" id="{C151F280-72C1-4600-BDD1-E00C5688D5D6}"/>
              </a:ext>
            </a:extLst>
          </p:cNvPr>
          <p:cNvPicPr>
            <a:picLocks noChangeAspect="1"/>
          </p:cNvPicPr>
          <p:nvPr/>
        </p:nvPicPr>
        <p:blipFill>
          <a:blip r:embed="rId3"/>
          <a:stretch>
            <a:fillRect/>
          </a:stretch>
        </p:blipFill>
        <p:spPr>
          <a:xfrm>
            <a:off x="130297" y="1206286"/>
            <a:ext cx="4777766" cy="2388798"/>
          </a:xfrm>
          <a:prstGeom prst="rect">
            <a:avLst/>
          </a:prstGeom>
          <a:effectLst>
            <a:outerShdw blurRad="50800" dist="38100" dir="8100000" algn="tr" rotWithShape="0">
              <a:prstClr val="black">
                <a:alpha val="40000"/>
              </a:prstClr>
            </a:outerShdw>
          </a:effectLst>
        </p:spPr>
      </p:pic>
      <p:pic>
        <p:nvPicPr>
          <p:cNvPr id="8" name="Picture 7">
            <a:extLst>
              <a:ext uri="{FF2B5EF4-FFF2-40B4-BE49-F238E27FC236}">
                <a16:creationId xmlns:a16="http://schemas.microsoft.com/office/drawing/2014/main" id="{38EC5BB0-ABCB-482C-BFD6-BD138A81A078}"/>
              </a:ext>
            </a:extLst>
          </p:cNvPr>
          <p:cNvPicPr>
            <a:picLocks noChangeAspect="1"/>
          </p:cNvPicPr>
          <p:nvPr/>
        </p:nvPicPr>
        <p:blipFill>
          <a:blip r:embed="rId4"/>
          <a:stretch>
            <a:fillRect/>
          </a:stretch>
        </p:blipFill>
        <p:spPr>
          <a:xfrm>
            <a:off x="130296" y="4676019"/>
            <a:ext cx="5430771" cy="1025391"/>
          </a:xfrm>
          <a:prstGeom prst="rect">
            <a:avLst/>
          </a:prstGeom>
          <a:effectLst>
            <a:outerShdw blurRad="50800" dist="38100" dir="8100000" algn="tr" rotWithShape="0">
              <a:prstClr val="black">
                <a:alpha val="40000"/>
              </a:prstClr>
            </a:outerShdw>
          </a:effectLst>
        </p:spPr>
      </p:pic>
      <p:pic>
        <p:nvPicPr>
          <p:cNvPr id="18" name="Picture 17">
            <a:extLst>
              <a:ext uri="{FF2B5EF4-FFF2-40B4-BE49-F238E27FC236}">
                <a16:creationId xmlns:a16="http://schemas.microsoft.com/office/drawing/2014/main" id="{51F2A446-27AF-468E-BC92-61565E721D85}"/>
              </a:ext>
            </a:extLst>
          </p:cNvPr>
          <p:cNvPicPr>
            <a:picLocks noChangeAspect="1"/>
          </p:cNvPicPr>
          <p:nvPr/>
        </p:nvPicPr>
        <p:blipFill>
          <a:blip r:embed="rId5"/>
          <a:stretch>
            <a:fillRect/>
          </a:stretch>
        </p:blipFill>
        <p:spPr>
          <a:xfrm>
            <a:off x="5621245" y="4699298"/>
            <a:ext cx="4905591" cy="1483332"/>
          </a:xfrm>
          <a:prstGeom prst="rect">
            <a:avLst/>
          </a:prstGeom>
          <a:effectLst>
            <a:outerShdw blurRad="50800" dist="38100" dir="8100000" algn="tr" rotWithShape="0">
              <a:prstClr val="black">
                <a:alpha val="40000"/>
              </a:prstClr>
            </a:outerShdw>
          </a:effectLst>
        </p:spPr>
      </p:pic>
      <p:pic>
        <p:nvPicPr>
          <p:cNvPr id="20" name="Picture 19">
            <a:extLst>
              <a:ext uri="{FF2B5EF4-FFF2-40B4-BE49-F238E27FC236}">
                <a16:creationId xmlns:a16="http://schemas.microsoft.com/office/drawing/2014/main" id="{79BD84DB-FDD4-4C4E-A3F4-841D1CF5C969}"/>
              </a:ext>
            </a:extLst>
          </p:cNvPr>
          <p:cNvPicPr>
            <a:picLocks noChangeAspect="1"/>
          </p:cNvPicPr>
          <p:nvPr/>
        </p:nvPicPr>
        <p:blipFill>
          <a:blip r:embed="rId6"/>
          <a:stretch>
            <a:fillRect/>
          </a:stretch>
        </p:blipFill>
        <p:spPr>
          <a:xfrm>
            <a:off x="5561067" y="1185377"/>
            <a:ext cx="6500636" cy="572039"/>
          </a:xfrm>
          <a:prstGeom prst="rect">
            <a:avLst/>
          </a:prstGeom>
          <a:effectLst>
            <a:outerShdw blurRad="50800" dist="38100" dir="8100000" algn="tr" rotWithShape="0">
              <a:prstClr val="black">
                <a:alpha val="40000"/>
              </a:prstClr>
            </a:outerShdw>
          </a:effectLst>
        </p:spPr>
      </p:pic>
      <p:sp>
        <p:nvSpPr>
          <p:cNvPr id="25" name="Title 1">
            <a:extLst>
              <a:ext uri="{FF2B5EF4-FFF2-40B4-BE49-F238E27FC236}">
                <a16:creationId xmlns:a16="http://schemas.microsoft.com/office/drawing/2014/main" id="{E89DC34C-0E96-4DE4-9137-B0EC8D9706D5}"/>
              </a:ext>
            </a:extLst>
          </p:cNvPr>
          <p:cNvSpPr txBox="1">
            <a:spLocks/>
          </p:cNvSpPr>
          <p:nvPr/>
        </p:nvSpPr>
        <p:spPr>
          <a:xfrm>
            <a:off x="5561067" y="1982074"/>
            <a:ext cx="4276725" cy="837348"/>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900" b="1" u="sng" dirty="0">
                <a:solidFill>
                  <a:srgbClr val="002776"/>
                </a:solidFill>
                <a:latin typeface="Arial"/>
                <a:ea typeface="Arial"/>
                <a:cs typeface="Arial"/>
                <a:sym typeface="Arial"/>
              </a:rPr>
              <a:t>Model Algorithm with Best parameter </a:t>
            </a:r>
            <a:br>
              <a:rPr lang="en-US" sz="1600" b="1" dirty="0">
                <a:solidFill>
                  <a:srgbClr val="000000"/>
                </a:solidFill>
                <a:latin typeface="Helvetica Neue"/>
              </a:rPr>
            </a:br>
            <a:endParaRPr lang="en-US" sz="4000" dirty="0"/>
          </a:p>
        </p:txBody>
      </p:sp>
      <p:pic>
        <p:nvPicPr>
          <p:cNvPr id="27" name="Picture 26">
            <a:extLst>
              <a:ext uri="{FF2B5EF4-FFF2-40B4-BE49-F238E27FC236}">
                <a16:creationId xmlns:a16="http://schemas.microsoft.com/office/drawing/2014/main" id="{D65760AC-FD19-464F-A87D-7807AFA0AF1D}"/>
              </a:ext>
            </a:extLst>
          </p:cNvPr>
          <p:cNvPicPr>
            <a:picLocks noChangeAspect="1"/>
          </p:cNvPicPr>
          <p:nvPr/>
        </p:nvPicPr>
        <p:blipFill>
          <a:blip r:embed="rId7"/>
          <a:stretch>
            <a:fillRect/>
          </a:stretch>
        </p:blipFill>
        <p:spPr>
          <a:xfrm>
            <a:off x="5492565" y="2508238"/>
            <a:ext cx="4010025" cy="1190625"/>
          </a:xfrm>
          <a:prstGeom prst="rect">
            <a:avLst/>
          </a:prstGeom>
          <a:effectLst>
            <a:outerShdw blurRad="50800" dist="38100" dir="8100000" algn="tr" rotWithShape="0">
              <a:prstClr val="black">
                <a:alpha val="40000"/>
              </a:prstClr>
            </a:outerShdw>
          </a:effectLst>
        </p:spPr>
      </p:pic>
    </p:spTree>
    <p:extLst>
      <p:ext uri="{BB962C8B-B14F-4D97-AF65-F5344CB8AC3E}">
        <p14:creationId xmlns:p14="http://schemas.microsoft.com/office/powerpoint/2010/main" val="7026834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6B39D5-AA3B-492A-A3D0-3F795157B2C2}"/>
              </a:ext>
            </a:extLst>
          </p:cNvPr>
          <p:cNvSpPr>
            <a:spLocks noGrp="1"/>
          </p:cNvSpPr>
          <p:nvPr>
            <p:ph type="title"/>
          </p:nvPr>
        </p:nvSpPr>
        <p:spPr>
          <a:xfrm>
            <a:off x="838200" y="365126"/>
            <a:ext cx="9927866" cy="676496"/>
          </a:xfrm>
        </p:spPr>
        <p:txBody>
          <a:bodyPr>
            <a:normAutofit/>
          </a:bodyPr>
          <a:lstStyle/>
          <a:p>
            <a:r>
              <a:rPr kumimoji="0" lang="en-US" sz="3600" i="0" u="sng" strike="noStrike" kern="1200" cap="none" spc="0" normalizeH="0" baseline="0" noProof="0" dirty="0">
                <a:ln>
                  <a:noFill/>
                </a:ln>
                <a:solidFill>
                  <a:srgbClr val="29588C"/>
                </a:solidFill>
                <a:effectLst/>
                <a:uLnTx/>
                <a:uFillTx/>
                <a:latin typeface="Arial" pitchFamily="34" charset="0"/>
                <a:ea typeface="+mn-ea"/>
                <a:cs typeface="Arial" pitchFamily="34" charset="0"/>
              </a:rPr>
              <a:t>Bankruptcy Definition</a:t>
            </a:r>
            <a:endParaRPr lang="en-US" sz="3600" u="sng" dirty="0"/>
          </a:p>
        </p:txBody>
      </p:sp>
      <p:graphicFrame>
        <p:nvGraphicFramePr>
          <p:cNvPr id="4" name="Content Placeholder 3">
            <a:extLst>
              <a:ext uri="{FF2B5EF4-FFF2-40B4-BE49-F238E27FC236}">
                <a16:creationId xmlns:a16="http://schemas.microsoft.com/office/drawing/2014/main" id="{F6E736DA-8C0B-4C83-BF27-C2E5C3399BFF}"/>
              </a:ext>
            </a:extLst>
          </p:cNvPr>
          <p:cNvGraphicFramePr>
            <a:graphicFrameLocks noGrp="1"/>
          </p:cNvGraphicFramePr>
          <p:nvPr>
            <p:ph idx="1"/>
            <p:extLst>
              <p:ext uri="{D42A27DB-BD31-4B8C-83A1-F6EECF244321}">
                <p14:modId xmlns:p14="http://schemas.microsoft.com/office/powerpoint/2010/main" val="1901271199"/>
              </p:ext>
            </p:extLst>
          </p:nvPr>
        </p:nvGraphicFramePr>
        <p:xfrm>
          <a:off x="620202" y="1144988"/>
          <a:ext cx="10733598" cy="50319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Google Shape;336;p2">
            <a:extLst>
              <a:ext uri="{FF2B5EF4-FFF2-40B4-BE49-F238E27FC236}">
                <a16:creationId xmlns:a16="http://schemas.microsoft.com/office/drawing/2014/main" id="{6C3B0A0B-19A9-4F2E-8C18-20E24C4FAC0C}"/>
              </a:ext>
            </a:extLst>
          </p:cNvPr>
          <p:cNvPicPr preferRelativeResize="0"/>
          <p:nvPr/>
        </p:nvPicPr>
        <p:blipFill rotWithShape="1">
          <a:blip r:embed="rId7">
            <a:alphaModFix/>
          </a:blip>
          <a:srcRect/>
          <a:stretch/>
        </p:blipFill>
        <p:spPr>
          <a:xfrm>
            <a:off x="10313582" y="269678"/>
            <a:ext cx="1639536" cy="580927"/>
          </a:xfrm>
          <a:prstGeom prst="rect">
            <a:avLst/>
          </a:prstGeom>
          <a:noFill/>
          <a:ln>
            <a:noFill/>
          </a:ln>
        </p:spPr>
      </p:pic>
      <p:sp>
        <p:nvSpPr>
          <p:cNvPr id="6" name="Slide Number Placeholder 5">
            <a:extLst>
              <a:ext uri="{FF2B5EF4-FFF2-40B4-BE49-F238E27FC236}">
                <a16:creationId xmlns:a16="http://schemas.microsoft.com/office/drawing/2014/main" id="{247528BE-5555-4107-9FC1-630E1F0C7D0C}"/>
              </a:ext>
            </a:extLst>
          </p:cNvPr>
          <p:cNvSpPr>
            <a:spLocks noGrp="1"/>
          </p:cNvSpPr>
          <p:nvPr>
            <p:ph type="sldNum" sz="quarter" idx="12"/>
          </p:nvPr>
        </p:nvSpPr>
        <p:spPr/>
        <p:txBody>
          <a:bodyPr/>
          <a:lstStyle/>
          <a:p>
            <a:fld id="{A83ADAA5-FAF1-46BF-9F1A-96BF8EC22C81}" type="slidenum">
              <a:rPr lang="en-US" smtClean="0"/>
              <a:t>2</a:t>
            </a:fld>
            <a:endParaRPr lang="en-US"/>
          </a:p>
        </p:txBody>
      </p:sp>
    </p:spTree>
    <p:extLst>
      <p:ext uri="{BB962C8B-B14F-4D97-AF65-F5344CB8AC3E}">
        <p14:creationId xmlns:p14="http://schemas.microsoft.com/office/powerpoint/2010/main" val="34582575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BD07DE-3805-4817-8661-83F30FB604DB}"/>
              </a:ext>
            </a:extLst>
          </p:cNvPr>
          <p:cNvSpPr>
            <a:spLocks noGrp="1"/>
          </p:cNvSpPr>
          <p:nvPr>
            <p:ph type="title"/>
          </p:nvPr>
        </p:nvSpPr>
        <p:spPr>
          <a:xfrm>
            <a:off x="346587" y="136525"/>
            <a:ext cx="9819878" cy="837348"/>
          </a:xfrm>
        </p:spPr>
        <p:txBody>
          <a:bodyPr>
            <a:normAutofit fontScale="90000"/>
          </a:bodyPr>
          <a:lstStyle/>
          <a:p>
            <a:r>
              <a:rPr lang="en-US" sz="4000" u="sng" dirty="0">
                <a:solidFill>
                  <a:srgbClr val="002776"/>
                </a:solidFill>
                <a:latin typeface="Arial"/>
                <a:ea typeface="Arial"/>
                <a:cs typeface="Arial"/>
                <a:sym typeface="Arial"/>
              </a:rPr>
              <a:t>Model 3 - </a:t>
            </a:r>
            <a:r>
              <a:rPr lang="en-US" sz="4000" u="sng" dirty="0">
                <a:solidFill>
                  <a:srgbClr val="002776"/>
                </a:solidFill>
                <a:latin typeface="Arial"/>
                <a:cs typeface="Arial"/>
                <a:sym typeface="Arial"/>
              </a:rPr>
              <a:t>Decision Tree</a:t>
            </a:r>
            <a:br>
              <a:rPr lang="en-US" sz="1600" b="1" i="0" dirty="0">
                <a:solidFill>
                  <a:srgbClr val="000000"/>
                </a:solidFill>
                <a:effectLst/>
                <a:latin typeface="Helvetica Neue"/>
              </a:rPr>
            </a:br>
            <a:endParaRPr lang="en-US" sz="4000" dirty="0"/>
          </a:p>
        </p:txBody>
      </p:sp>
      <p:sp>
        <p:nvSpPr>
          <p:cNvPr id="4" name="Slide Number Placeholder 3">
            <a:extLst>
              <a:ext uri="{FF2B5EF4-FFF2-40B4-BE49-F238E27FC236}">
                <a16:creationId xmlns:a16="http://schemas.microsoft.com/office/drawing/2014/main" id="{1A15E36A-6DC8-448B-89B9-1BF4AD10ABC1}"/>
              </a:ext>
            </a:extLst>
          </p:cNvPr>
          <p:cNvSpPr>
            <a:spLocks noGrp="1"/>
          </p:cNvSpPr>
          <p:nvPr>
            <p:ph type="sldNum" sz="quarter" idx="12"/>
          </p:nvPr>
        </p:nvSpPr>
        <p:spPr/>
        <p:txBody>
          <a:bodyPr/>
          <a:lstStyle/>
          <a:p>
            <a:fld id="{A83ADAA5-FAF1-46BF-9F1A-96BF8EC22C81}" type="slidenum">
              <a:rPr lang="en-US" smtClean="0"/>
              <a:t>20</a:t>
            </a:fld>
            <a:endParaRPr lang="en-US"/>
          </a:p>
        </p:txBody>
      </p:sp>
      <p:pic>
        <p:nvPicPr>
          <p:cNvPr id="9" name="Google Shape;336;p2">
            <a:extLst>
              <a:ext uri="{FF2B5EF4-FFF2-40B4-BE49-F238E27FC236}">
                <a16:creationId xmlns:a16="http://schemas.microsoft.com/office/drawing/2014/main" id="{54B02001-BDF0-4FD9-84DC-4C5F3877F878}"/>
              </a:ext>
            </a:extLst>
          </p:cNvPr>
          <p:cNvPicPr preferRelativeResize="0"/>
          <p:nvPr/>
        </p:nvPicPr>
        <p:blipFill rotWithShape="1">
          <a:blip r:embed="rId2">
            <a:alphaModFix/>
          </a:blip>
          <a:srcRect/>
          <a:stretch/>
        </p:blipFill>
        <p:spPr>
          <a:xfrm>
            <a:off x="10398643" y="63016"/>
            <a:ext cx="1554475" cy="653005"/>
          </a:xfrm>
          <a:prstGeom prst="rect">
            <a:avLst/>
          </a:prstGeom>
          <a:noFill/>
          <a:ln>
            <a:noFill/>
          </a:ln>
        </p:spPr>
      </p:pic>
      <p:sp>
        <p:nvSpPr>
          <p:cNvPr id="14" name="Title 1">
            <a:extLst>
              <a:ext uri="{FF2B5EF4-FFF2-40B4-BE49-F238E27FC236}">
                <a16:creationId xmlns:a16="http://schemas.microsoft.com/office/drawing/2014/main" id="{150E6D6D-E408-47AE-96AA-AAA9DC74D862}"/>
              </a:ext>
            </a:extLst>
          </p:cNvPr>
          <p:cNvSpPr txBox="1">
            <a:spLocks/>
          </p:cNvSpPr>
          <p:nvPr/>
        </p:nvSpPr>
        <p:spPr>
          <a:xfrm>
            <a:off x="3647534" y="910414"/>
            <a:ext cx="3848410" cy="837348"/>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900" b="1" u="sng" dirty="0">
                <a:solidFill>
                  <a:srgbClr val="002776"/>
                </a:solidFill>
                <a:latin typeface="Arial"/>
                <a:ea typeface="Arial"/>
                <a:cs typeface="Arial"/>
                <a:sym typeface="Arial"/>
              </a:rPr>
              <a:t>Confusion Matrix</a:t>
            </a:r>
            <a:br>
              <a:rPr lang="en-US" sz="1600" b="1" dirty="0">
                <a:solidFill>
                  <a:srgbClr val="000000"/>
                </a:solidFill>
                <a:latin typeface="Helvetica Neue"/>
              </a:rPr>
            </a:br>
            <a:endParaRPr lang="en-US" sz="4000" dirty="0"/>
          </a:p>
        </p:txBody>
      </p:sp>
      <p:sp>
        <p:nvSpPr>
          <p:cNvPr id="15" name="Title 1">
            <a:extLst>
              <a:ext uri="{FF2B5EF4-FFF2-40B4-BE49-F238E27FC236}">
                <a16:creationId xmlns:a16="http://schemas.microsoft.com/office/drawing/2014/main" id="{F8750661-2484-4C4D-AD8E-1080A9DB0184}"/>
              </a:ext>
            </a:extLst>
          </p:cNvPr>
          <p:cNvSpPr txBox="1">
            <a:spLocks/>
          </p:cNvSpPr>
          <p:nvPr/>
        </p:nvSpPr>
        <p:spPr>
          <a:xfrm>
            <a:off x="7741413" y="910414"/>
            <a:ext cx="3766682" cy="990875"/>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900" b="1" u="sng" dirty="0">
                <a:solidFill>
                  <a:srgbClr val="002776"/>
                </a:solidFill>
                <a:latin typeface="Arial"/>
                <a:ea typeface="Arial"/>
                <a:cs typeface="Arial"/>
                <a:sym typeface="Arial"/>
              </a:rPr>
              <a:t>ROC &amp; AUC curve for the model</a:t>
            </a:r>
            <a:br>
              <a:rPr lang="en-US" sz="1600" b="1" dirty="0">
                <a:solidFill>
                  <a:srgbClr val="000000"/>
                </a:solidFill>
                <a:latin typeface="Helvetica Neue"/>
              </a:rPr>
            </a:br>
            <a:endParaRPr lang="en-US" sz="4000" dirty="0"/>
          </a:p>
        </p:txBody>
      </p:sp>
      <p:pic>
        <p:nvPicPr>
          <p:cNvPr id="5" name="Picture 4">
            <a:extLst>
              <a:ext uri="{FF2B5EF4-FFF2-40B4-BE49-F238E27FC236}">
                <a16:creationId xmlns:a16="http://schemas.microsoft.com/office/drawing/2014/main" id="{9D4DCB80-1FA4-45E5-B0F2-0D8196DE6C53}"/>
              </a:ext>
            </a:extLst>
          </p:cNvPr>
          <p:cNvPicPr>
            <a:picLocks noChangeAspect="1"/>
          </p:cNvPicPr>
          <p:nvPr/>
        </p:nvPicPr>
        <p:blipFill>
          <a:blip r:embed="rId3"/>
          <a:stretch>
            <a:fillRect/>
          </a:stretch>
        </p:blipFill>
        <p:spPr>
          <a:xfrm>
            <a:off x="3653869" y="1622364"/>
            <a:ext cx="3964810" cy="2992243"/>
          </a:xfrm>
          <a:prstGeom prst="rect">
            <a:avLst/>
          </a:prstGeom>
          <a:effectLst>
            <a:outerShdw blurRad="50800" dist="38100" dir="8100000" algn="tr" rotWithShape="0">
              <a:prstClr val="black">
                <a:alpha val="40000"/>
              </a:prstClr>
            </a:outerShdw>
          </a:effectLst>
        </p:spPr>
      </p:pic>
      <p:pic>
        <p:nvPicPr>
          <p:cNvPr id="8" name="Picture 7">
            <a:extLst>
              <a:ext uri="{FF2B5EF4-FFF2-40B4-BE49-F238E27FC236}">
                <a16:creationId xmlns:a16="http://schemas.microsoft.com/office/drawing/2014/main" id="{66C91937-99C0-4A1A-BC81-555AC7AF91F9}"/>
              </a:ext>
            </a:extLst>
          </p:cNvPr>
          <p:cNvPicPr>
            <a:picLocks noChangeAspect="1"/>
          </p:cNvPicPr>
          <p:nvPr/>
        </p:nvPicPr>
        <p:blipFill>
          <a:blip r:embed="rId4"/>
          <a:stretch>
            <a:fillRect/>
          </a:stretch>
        </p:blipFill>
        <p:spPr>
          <a:xfrm>
            <a:off x="7751675" y="1622364"/>
            <a:ext cx="4201443" cy="2992243"/>
          </a:xfrm>
          <a:prstGeom prst="rect">
            <a:avLst/>
          </a:prstGeom>
          <a:effectLst>
            <a:outerShdw blurRad="50800" dist="38100" dir="8100000" algn="tr" rotWithShape="0">
              <a:prstClr val="black">
                <a:alpha val="40000"/>
              </a:prstClr>
            </a:outerShdw>
          </a:effectLst>
        </p:spPr>
      </p:pic>
      <p:sp>
        <p:nvSpPr>
          <p:cNvPr id="20" name="Title 1">
            <a:extLst>
              <a:ext uri="{FF2B5EF4-FFF2-40B4-BE49-F238E27FC236}">
                <a16:creationId xmlns:a16="http://schemas.microsoft.com/office/drawing/2014/main" id="{F49DF1DE-A039-4350-AE4E-7E28545C712D}"/>
              </a:ext>
            </a:extLst>
          </p:cNvPr>
          <p:cNvSpPr txBox="1">
            <a:spLocks/>
          </p:cNvSpPr>
          <p:nvPr/>
        </p:nvSpPr>
        <p:spPr>
          <a:xfrm>
            <a:off x="546649" y="969364"/>
            <a:ext cx="3848410" cy="837348"/>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900" b="1" u="sng" dirty="0">
                <a:solidFill>
                  <a:srgbClr val="002776"/>
                </a:solidFill>
                <a:latin typeface="Arial"/>
                <a:ea typeface="Arial"/>
                <a:cs typeface="Arial"/>
                <a:sym typeface="Arial"/>
              </a:rPr>
              <a:t>Decision Tree</a:t>
            </a:r>
            <a:br>
              <a:rPr lang="en-US" sz="1600" b="1" dirty="0">
                <a:solidFill>
                  <a:srgbClr val="000000"/>
                </a:solidFill>
                <a:latin typeface="Helvetica Neue"/>
              </a:rPr>
            </a:br>
            <a:endParaRPr lang="en-US" sz="4000" dirty="0"/>
          </a:p>
        </p:txBody>
      </p:sp>
      <p:pic>
        <p:nvPicPr>
          <p:cNvPr id="16" name="Picture 15">
            <a:extLst>
              <a:ext uri="{FF2B5EF4-FFF2-40B4-BE49-F238E27FC236}">
                <a16:creationId xmlns:a16="http://schemas.microsoft.com/office/drawing/2014/main" id="{A40F2B25-87C1-4D2E-A2BE-1FD94F791665}"/>
              </a:ext>
            </a:extLst>
          </p:cNvPr>
          <p:cNvPicPr>
            <a:picLocks noChangeAspect="1"/>
          </p:cNvPicPr>
          <p:nvPr/>
        </p:nvPicPr>
        <p:blipFill>
          <a:blip r:embed="rId5"/>
          <a:stretch>
            <a:fillRect/>
          </a:stretch>
        </p:blipFill>
        <p:spPr>
          <a:xfrm>
            <a:off x="151666" y="1526436"/>
            <a:ext cx="3399969" cy="3184098"/>
          </a:xfrm>
          <a:prstGeom prst="rect">
            <a:avLst/>
          </a:prstGeom>
          <a:effectLst>
            <a:outerShdw blurRad="50800" dist="38100" dir="8100000" algn="tr" rotWithShape="0">
              <a:prstClr val="black">
                <a:alpha val="40000"/>
              </a:prstClr>
            </a:outerShdw>
          </a:effectLst>
        </p:spPr>
      </p:pic>
    </p:spTree>
    <p:extLst>
      <p:ext uri="{BB962C8B-B14F-4D97-AF65-F5344CB8AC3E}">
        <p14:creationId xmlns:p14="http://schemas.microsoft.com/office/powerpoint/2010/main" val="28709862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BD07DE-3805-4817-8661-83F30FB604DB}"/>
              </a:ext>
            </a:extLst>
          </p:cNvPr>
          <p:cNvSpPr>
            <a:spLocks noGrp="1"/>
          </p:cNvSpPr>
          <p:nvPr>
            <p:ph type="title"/>
          </p:nvPr>
        </p:nvSpPr>
        <p:spPr>
          <a:xfrm>
            <a:off x="202877" y="-74686"/>
            <a:ext cx="9299713" cy="837348"/>
          </a:xfrm>
        </p:spPr>
        <p:txBody>
          <a:bodyPr>
            <a:normAutofit/>
          </a:bodyPr>
          <a:lstStyle/>
          <a:p>
            <a:r>
              <a:rPr lang="en-US" sz="3200" u="sng" dirty="0">
                <a:solidFill>
                  <a:srgbClr val="002776"/>
                </a:solidFill>
                <a:latin typeface="Arial"/>
                <a:ea typeface="Arial"/>
                <a:cs typeface="Arial"/>
                <a:sym typeface="Arial"/>
              </a:rPr>
              <a:t>Model 4 – </a:t>
            </a:r>
            <a:r>
              <a:rPr lang="en-US" sz="3200" u="sng" dirty="0">
                <a:solidFill>
                  <a:srgbClr val="002776"/>
                </a:solidFill>
                <a:latin typeface="Arial"/>
                <a:cs typeface="Arial"/>
                <a:sym typeface="Arial"/>
              </a:rPr>
              <a:t>Support Vector Machine(SVM)</a:t>
            </a:r>
            <a:endParaRPr lang="en-US" sz="3200" dirty="0"/>
          </a:p>
        </p:txBody>
      </p:sp>
      <p:sp>
        <p:nvSpPr>
          <p:cNvPr id="4" name="Slide Number Placeholder 3">
            <a:extLst>
              <a:ext uri="{FF2B5EF4-FFF2-40B4-BE49-F238E27FC236}">
                <a16:creationId xmlns:a16="http://schemas.microsoft.com/office/drawing/2014/main" id="{1A15E36A-6DC8-448B-89B9-1BF4AD10ABC1}"/>
              </a:ext>
            </a:extLst>
          </p:cNvPr>
          <p:cNvSpPr>
            <a:spLocks noGrp="1"/>
          </p:cNvSpPr>
          <p:nvPr>
            <p:ph type="sldNum" sz="quarter" idx="12"/>
          </p:nvPr>
        </p:nvSpPr>
        <p:spPr/>
        <p:txBody>
          <a:bodyPr/>
          <a:lstStyle/>
          <a:p>
            <a:fld id="{A83ADAA5-FAF1-46BF-9F1A-96BF8EC22C81}" type="slidenum">
              <a:rPr lang="en-US" smtClean="0"/>
              <a:t>21</a:t>
            </a:fld>
            <a:endParaRPr lang="en-US"/>
          </a:p>
        </p:txBody>
      </p:sp>
      <p:pic>
        <p:nvPicPr>
          <p:cNvPr id="9" name="Google Shape;336;p2">
            <a:extLst>
              <a:ext uri="{FF2B5EF4-FFF2-40B4-BE49-F238E27FC236}">
                <a16:creationId xmlns:a16="http://schemas.microsoft.com/office/drawing/2014/main" id="{54B02001-BDF0-4FD9-84DC-4C5F3877F878}"/>
              </a:ext>
            </a:extLst>
          </p:cNvPr>
          <p:cNvPicPr preferRelativeResize="0"/>
          <p:nvPr/>
        </p:nvPicPr>
        <p:blipFill rotWithShape="1">
          <a:blip r:embed="rId2">
            <a:alphaModFix/>
          </a:blip>
          <a:srcRect/>
          <a:stretch/>
        </p:blipFill>
        <p:spPr>
          <a:xfrm>
            <a:off x="10398643" y="63016"/>
            <a:ext cx="1554475" cy="653005"/>
          </a:xfrm>
          <a:prstGeom prst="rect">
            <a:avLst/>
          </a:prstGeom>
          <a:noFill/>
          <a:ln>
            <a:noFill/>
          </a:ln>
        </p:spPr>
      </p:pic>
      <p:sp>
        <p:nvSpPr>
          <p:cNvPr id="26" name="Title 1">
            <a:extLst>
              <a:ext uri="{FF2B5EF4-FFF2-40B4-BE49-F238E27FC236}">
                <a16:creationId xmlns:a16="http://schemas.microsoft.com/office/drawing/2014/main" id="{FAF13499-DA70-433E-992E-FF8DEDB3559B}"/>
              </a:ext>
            </a:extLst>
          </p:cNvPr>
          <p:cNvSpPr txBox="1">
            <a:spLocks/>
          </p:cNvSpPr>
          <p:nvPr/>
        </p:nvSpPr>
        <p:spPr>
          <a:xfrm>
            <a:off x="202877" y="869584"/>
            <a:ext cx="4046830" cy="837348"/>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900" b="1" u="sng" dirty="0">
                <a:solidFill>
                  <a:srgbClr val="002776"/>
                </a:solidFill>
                <a:latin typeface="Arial"/>
                <a:ea typeface="Arial"/>
                <a:cs typeface="Arial"/>
                <a:sym typeface="Arial"/>
              </a:rPr>
              <a:t>SVM-Smote Sampling</a:t>
            </a:r>
            <a:br>
              <a:rPr lang="en-US" sz="1600" b="1" dirty="0">
                <a:solidFill>
                  <a:srgbClr val="000000"/>
                </a:solidFill>
                <a:latin typeface="Helvetica Neue"/>
              </a:rPr>
            </a:br>
            <a:endParaRPr lang="en-US" sz="4000" dirty="0"/>
          </a:p>
        </p:txBody>
      </p:sp>
      <p:sp>
        <p:nvSpPr>
          <p:cNvPr id="21" name="Title 1">
            <a:extLst>
              <a:ext uri="{FF2B5EF4-FFF2-40B4-BE49-F238E27FC236}">
                <a16:creationId xmlns:a16="http://schemas.microsoft.com/office/drawing/2014/main" id="{B6B9CB18-1B2F-409A-95FC-CAEBA16CB89D}"/>
              </a:ext>
            </a:extLst>
          </p:cNvPr>
          <p:cNvSpPr txBox="1">
            <a:spLocks/>
          </p:cNvSpPr>
          <p:nvPr/>
        </p:nvSpPr>
        <p:spPr>
          <a:xfrm>
            <a:off x="130296" y="3859522"/>
            <a:ext cx="3116399" cy="837348"/>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900" b="1" u="sng" dirty="0">
                <a:solidFill>
                  <a:srgbClr val="002776"/>
                </a:solidFill>
                <a:latin typeface="Arial"/>
                <a:ea typeface="Arial"/>
                <a:cs typeface="Arial"/>
                <a:sym typeface="Arial"/>
              </a:rPr>
              <a:t>Data split</a:t>
            </a:r>
            <a:br>
              <a:rPr lang="en-US" sz="1600" b="1" dirty="0">
                <a:solidFill>
                  <a:srgbClr val="000000"/>
                </a:solidFill>
                <a:latin typeface="Helvetica Neue"/>
              </a:rPr>
            </a:br>
            <a:endParaRPr lang="en-US" sz="4000" dirty="0"/>
          </a:p>
        </p:txBody>
      </p:sp>
      <p:sp>
        <p:nvSpPr>
          <p:cNvPr id="22" name="Title 1">
            <a:extLst>
              <a:ext uri="{FF2B5EF4-FFF2-40B4-BE49-F238E27FC236}">
                <a16:creationId xmlns:a16="http://schemas.microsoft.com/office/drawing/2014/main" id="{6C281C33-8E35-404B-921E-134855A41EF9}"/>
              </a:ext>
            </a:extLst>
          </p:cNvPr>
          <p:cNvSpPr txBox="1">
            <a:spLocks/>
          </p:cNvSpPr>
          <p:nvPr/>
        </p:nvSpPr>
        <p:spPr>
          <a:xfrm>
            <a:off x="5856531" y="762662"/>
            <a:ext cx="5834647" cy="837348"/>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700" b="1" u="sng" dirty="0">
                <a:solidFill>
                  <a:srgbClr val="002776"/>
                </a:solidFill>
                <a:latin typeface="Arial"/>
                <a:cs typeface="Arial"/>
              </a:rPr>
              <a:t>Model Algorithm with different Kernels</a:t>
            </a:r>
          </a:p>
          <a:p>
            <a:br>
              <a:rPr lang="en-US" sz="1700" b="1" u="sng" dirty="0">
                <a:solidFill>
                  <a:srgbClr val="002776"/>
                </a:solidFill>
                <a:latin typeface="Arial"/>
                <a:cs typeface="Arial"/>
              </a:rPr>
            </a:br>
            <a:endParaRPr lang="en-US" sz="1700" b="1" u="sng" dirty="0">
              <a:solidFill>
                <a:srgbClr val="002776"/>
              </a:solidFill>
              <a:latin typeface="Arial"/>
              <a:cs typeface="Arial"/>
            </a:endParaRPr>
          </a:p>
        </p:txBody>
      </p:sp>
      <p:sp>
        <p:nvSpPr>
          <p:cNvPr id="24" name="Title 1">
            <a:extLst>
              <a:ext uri="{FF2B5EF4-FFF2-40B4-BE49-F238E27FC236}">
                <a16:creationId xmlns:a16="http://schemas.microsoft.com/office/drawing/2014/main" id="{CF62971A-15A6-4F20-834A-0F69FAC662B3}"/>
              </a:ext>
            </a:extLst>
          </p:cNvPr>
          <p:cNvSpPr txBox="1">
            <a:spLocks/>
          </p:cNvSpPr>
          <p:nvPr/>
        </p:nvSpPr>
        <p:spPr>
          <a:xfrm>
            <a:off x="5920301" y="3815544"/>
            <a:ext cx="3116399" cy="837348"/>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900" b="1" u="sng" dirty="0">
                <a:solidFill>
                  <a:srgbClr val="002776"/>
                </a:solidFill>
                <a:latin typeface="Arial"/>
                <a:ea typeface="Arial"/>
                <a:cs typeface="Arial"/>
                <a:sym typeface="Arial"/>
              </a:rPr>
              <a:t>Classification Report</a:t>
            </a:r>
            <a:br>
              <a:rPr lang="en-US" sz="1600" b="1" dirty="0">
                <a:solidFill>
                  <a:srgbClr val="000000"/>
                </a:solidFill>
                <a:latin typeface="Helvetica Neue"/>
              </a:rPr>
            </a:br>
            <a:endParaRPr lang="en-US" sz="4000" dirty="0"/>
          </a:p>
        </p:txBody>
      </p:sp>
      <p:pic>
        <p:nvPicPr>
          <p:cNvPr id="6" name="Picture 5">
            <a:extLst>
              <a:ext uri="{FF2B5EF4-FFF2-40B4-BE49-F238E27FC236}">
                <a16:creationId xmlns:a16="http://schemas.microsoft.com/office/drawing/2014/main" id="{5520DB1A-8B47-410D-8D74-8E6EF47ACB37}"/>
              </a:ext>
            </a:extLst>
          </p:cNvPr>
          <p:cNvPicPr>
            <a:picLocks noChangeAspect="1"/>
          </p:cNvPicPr>
          <p:nvPr/>
        </p:nvPicPr>
        <p:blipFill>
          <a:blip r:embed="rId3"/>
          <a:stretch>
            <a:fillRect/>
          </a:stretch>
        </p:blipFill>
        <p:spPr>
          <a:xfrm>
            <a:off x="130296" y="1288257"/>
            <a:ext cx="5426442" cy="1955127"/>
          </a:xfrm>
          <a:prstGeom prst="rect">
            <a:avLst/>
          </a:prstGeom>
          <a:effectLst>
            <a:outerShdw blurRad="50800" dist="38100" dir="8100000" algn="tr" rotWithShape="0">
              <a:prstClr val="black">
                <a:alpha val="40000"/>
              </a:prstClr>
            </a:outerShdw>
          </a:effectLst>
        </p:spPr>
      </p:pic>
      <p:pic>
        <p:nvPicPr>
          <p:cNvPr id="10" name="Picture 9">
            <a:extLst>
              <a:ext uri="{FF2B5EF4-FFF2-40B4-BE49-F238E27FC236}">
                <a16:creationId xmlns:a16="http://schemas.microsoft.com/office/drawing/2014/main" id="{8581D5D7-8A75-4662-9CCE-D1E70BB466FD}"/>
              </a:ext>
            </a:extLst>
          </p:cNvPr>
          <p:cNvPicPr>
            <a:picLocks noChangeAspect="1"/>
          </p:cNvPicPr>
          <p:nvPr/>
        </p:nvPicPr>
        <p:blipFill>
          <a:blip r:embed="rId4"/>
          <a:stretch>
            <a:fillRect/>
          </a:stretch>
        </p:blipFill>
        <p:spPr>
          <a:xfrm>
            <a:off x="130296" y="4408009"/>
            <a:ext cx="5475414" cy="1100266"/>
          </a:xfrm>
          <a:prstGeom prst="rect">
            <a:avLst/>
          </a:prstGeom>
          <a:effectLst>
            <a:outerShdw blurRad="50800" dist="38100" dir="8100000" algn="tr" rotWithShape="0">
              <a:prstClr val="black">
                <a:alpha val="40000"/>
              </a:prstClr>
            </a:outerShdw>
          </a:effectLst>
        </p:spPr>
      </p:pic>
      <p:pic>
        <p:nvPicPr>
          <p:cNvPr id="13" name="Picture 12">
            <a:extLst>
              <a:ext uri="{FF2B5EF4-FFF2-40B4-BE49-F238E27FC236}">
                <a16:creationId xmlns:a16="http://schemas.microsoft.com/office/drawing/2014/main" id="{A332DF28-4561-41AA-891D-F57664558122}"/>
              </a:ext>
            </a:extLst>
          </p:cNvPr>
          <p:cNvPicPr>
            <a:picLocks noChangeAspect="1"/>
          </p:cNvPicPr>
          <p:nvPr/>
        </p:nvPicPr>
        <p:blipFill>
          <a:blip r:embed="rId5"/>
          <a:stretch>
            <a:fillRect/>
          </a:stretch>
        </p:blipFill>
        <p:spPr>
          <a:xfrm>
            <a:off x="5920303" y="2263855"/>
            <a:ext cx="4171950" cy="723900"/>
          </a:xfrm>
          <a:prstGeom prst="rect">
            <a:avLst/>
          </a:prstGeom>
          <a:effectLst>
            <a:outerShdw blurRad="50800" dist="38100" dir="8100000" algn="tr" rotWithShape="0">
              <a:prstClr val="black">
                <a:alpha val="40000"/>
              </a:prstClr>
            </a:outerShdw>
          </a:effectLst>
        </p:spPr>
      </p:pic>
      <p:pic>
        <p:nvPicPr>
          <p:cNvPr id="16" name="Picture 15">
            <a:extLst>
              <a:ext uri="{FF2B5EF4-FFF2-40B4-BE49-F238E27FC236}">
                <a16:creationId xmlns:a16="http://schemas.microsoft.com/office/drawing/2014/main" id="{54F1A5F8-1341-46D8-8F1A-314D03D492A1}"/>
              </a:ext>
            </a:extLst>
          </p:cNvPr>
          <p:cNvPicPr>
            <a:picLocks noChangeAspect="1"/>
          </p:cNvPicPr>
          <p:nvPr/>
        </p:nvPicPr>
        <p:blipFill>
          <a:blip r:embed="rId6"/>
          <a:stretch>
            <a:fillRect/>
          </a:stretch>
        </p:blipFill>
        <p:spPr>
          <a:xfrm>
            <a:off x="5920302" y="1139905"/>
            <a:ext cx="4171950" cy="1123950"/>
          </a:xfrm>
          <a:prstGeom prst="rect">
            <a:avLst/>
          </a:prstGeom>
          <a:effectLst>
            <a:outerShdw blurRad="50800" dist="38100" dir="8100000" algn="tr" rotWithShape="0">
              <a:prstClr val="black">
                <a:alpha val="40000"/>
              </a:prstClr>
            </a:outerShdw>
          </a:effectLst>
        </p:spPr>
      </p:pic>
      <p:pic>
        <p:nvPicPr>
          <p:cNvPr id="19" name="Picture 18">
            <a:extLst>
              <a:ext uri="{FF2B5EF4-FFF2-40B4-BE49-F238E27FC236}">
                <a16:creationId xmlns:a16="http://schemas.microsoft.com/office/drawing/2014/main" id="{A002915F-F6B4-4B23-B3BE-0AEA650697B3}"/>
              </a:ext>
            </a:extLst>
          </p:cNvPr>
          <p:cNvPicPr>
            <a:picLocks noChangeAspect="1"/>
          </p:cNvPicPr>
          <p:nvPr/>
        </p:nvPicPr>
        <p:blipFill>
          <a:blip r:embed="rId7"/>
          <a:stretch>
            <a:fillRect/>
          </a:stretch>
        </p:blipFill>
        <p:spPr>
          <a:xfrm>
            <a:off x="5920301" y="2949781"/>
            <a:ext cx="4171949" cy="638175"/>
          </a:xfrm>
          <a:prstGeom prst="rect">
            <a:avLst/>
          </a:prstGeom>
          <a:effectLst>
            <a:outerShdw blurRad="50800" dist="38100" dir="8100000" algn="tr" rotWithShape="0">
              <a:prstClr val="black">
                <a:alpha val="40000"/>
              </a:prstClr>
            </a:outerShdw>
          </a:effectLst>
        </p:spPr>
      </p:pic>
      <p:pic>
        <p:nvPicPr>
          <p:cNvPr id="23" name="Picture 22">
            <a:extLst>
              <a:ext uri="{FF2B5EF4-FFF2-40B4-BE49-F238E27FC236}">
                <a16:creationId xmlns:a16="http://schemas.microsoft.com/office/drawing/2014/main" id="{6DF1DFE2-D22C-48A0-9124-0C463FF5BD22}"/>
              </a:ext>
            </a:extLst>
          </p:cNvPr>
          <p:cNvPicPr>
            <a:picLocks noChangeAspect="1"/>
          </p:cNvPicPr>
          <p:nvPr/>
        </p:nvPicPr>
        <p:blipFill>
          <a:blip r:embed="rId8"/>
          <a:stretch>
            <a:fillRect/>
          </a:stretch>
        </p:blipFill>
        <p:spPr>
          <a:xfrm>
            <a:off x="5856531" y="4363558"/>
            <a:ext cx="3981450" cy="1419225"/>
          </a:xfrm>
          <a:prstGeom prst="rect">
            <a:avLst/>
          </a:prstGeom>
          <a:effectLst>
            <a:outerShdw blurRad="50800" dist="38100" dir="8100000" algn="tr" rotWithShape="0">
              <a:prstClr val="black">
                <a:alpha val="40000"/>
              </a:prstClr>
            </a:outerShdw>
          </a:effectLst>
        </p:spPr>
      </p:pic>
    </p:spTree>
    <p:extLst>
      <p:ext uri="{BB962C8B-B14F-4D97-AF65-F5344CB8AC3E}">
        <p14:creationId xmlns:p14="http://schemas.microsoft.com/office/powerpoint/2010/main" val="20305858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A15E36A-6DC8-448B-89B9-1BF4AD10ABC1}"/>
              </a:ext>
            </a:extLst>
          </p:cNvPr>
          <p:cNvSpPr>
            <a:spLocks noGrp="1"/>
          </p:cNvSpPr>
          <p:nvPr>
            <p:ph type="sldNum" sz="quarter" idx="12"/>
          </p:nvPr>
        </p:nvSpPr>
        <p:spPr/>
        <p:txBody>
          <a:bodyPr/>
          <a:lstStyle/>
          <a:p>
            <a:fld id="{A83ADAA5-FAF1-46BF-9F1A-96BF8EC22C81}" type="slidenum">
              <a:rPr lang="en-US" smtClean="0"/>
              <a:t>22</a:t>
            </a:fld>
            <a:endParaRPr lang="en-US"/>
          </a:p>
        </p:txBody>
      </p:sp>
      <p:pic>
        <p:nvPicPr>
          <p:cNvPr id="9" name="Google Shape;336;p2">
            <a:extLst>
              <a:ext uri="{FF2B5EF4-FFF2-40B4-BE49-F238E27FC236}">
                <a16:creationId xmlns:a16="http://schemas.microsoft.com/office/drawing/2014/main" id="{54B02001-BDF0-4FD9-84DC-4C5F3877F878}"/>
              </a:ext>
            </a:extLst>
          </p:cNvPr>
          <p:cNvPicPr preferRelativeResize="0"/>
          <p:nvPr/>
        </p:nvPicPr>
        <p:blipFill rotWithShape="1">
          <a:blip r:embed="rId2">
            <a:alphaModFix/>
          </a:blip>
          <a:srcRect/>
          <a:stretch/>
        </p:blipFill>
        <p:spPr>
          <a:xfrm>
            <a:off x="10398643" y="63016"/>
            <a:ext cx="1554475" cy="653005"/>
          </a:xfrm>
          <a:prstGeom prst="rect">
            <a:avLst/>
          </a:prstGeom>
          <a:noFill/>
          <a:ln>
            <a:noFill/>
          </a:ln>
        </p:spPr>
      </p:pic>
      <p:sp>
        <p:nvSpPr>
          <p:cNvPr id="14" name="Title 1">
            <a:extLst>
              <a:ext uri="{FF2B5EF4-FFF2-40B4-BE49-F238E27FC236}">
                <a16:creationId xmlns:a16="http://schemas.microsoft.com/office/drawing/2014/main" id="{150E6D6D-E408-47AE-96AA-AAA9DC74D862}"/>
              </a:ext>
            </a:extLst>
          </p:cNvPr>
          <p:cNvSpPr txBox="1">
            <a:spLocks/>
          </p:cNvSpPr>
          <p:nvPr/>
        </p:nvSpPr>
        <p:spPr>
          <a:xfrm>
            <a:off x="797260" y="1165932"/>
            <a:ext cx="3848410" cy="837348"/>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900" b="1" u="sng" dirty="0">
                <a:solidFill>
                  <a:srgbClr val="002776"/>
                </a:solidFill>
                <a:latin typeface="Arial"/>
                <a:ea typeface="Arial"/>
                <a:cs typeface="Arial"/>
                <a:sym typeface="Arial"/>
              </a:rPr>
              <a:t>Confusion Matrix</a:t>
            </a:r>
            <a:br>
              <a:rPr lang="en-US" sz="1600" b="1" dirty="0">
                <a:solidFill>
                  <a:srgbClr val="000000"/>
                </a:solidFill>
                <a:latin typeface="Helvetica Neue"/>
              </a:rPr>
            </a:br>
            <a:endParaRPr lang="en-US" sz="4000" dirty="0"/>
          </a:p>
        </p:txBody>
      </p:sp>
      <p:sp>
        <p:nvSpPr>
          <p:cNvPr id="15" name="Title 1">
            <a:extLst>
              <a:ext uri="{FF2B5EF4-FFF2-40B4-BE49-F238E27FC236}">
                <a16:creationId xmlns:a16="http://schemas.microsoft.com/office/drawing/2014/main" id="{F8750661-2484-4C4D-AD8E-1080A9DB0184}"/>
              </a:ext>
            </a:extLst>
          </p:cNvPr>
          <p:cNvSpPr txBox="1">
            <a:spLocks/>
          </p:cNvSpPr>
          <p:nvPr/>
        </p:nvSpPr>
        <p:spPr>
          <a:xfrm>
            <a:off x="6686395" y="1127400"/>
            <a:ext cx="3848410" cy="837348"/>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900" b="1" u="sng" dirty="0">
                <a:solidFill>
                  <a:srgbClr val="002776"/>
                </a:solidFill>
                <a:latin typeface="Arial"/>
                <a:ea typeface="Arial"/>
                <a:cs typeface="Arial"/>
                <a:sym typeface="Arial"/>
              </a:rPr>
              <a:t>ROC &amp; AUC curve for the model</a:t>
            </a:r>
            <a:br>
              <a:rPr lang="en-US" sz="1600" b="1" dirty="0">
                <a:solidFill>
                  <a:srgbClr val="000000"/>
                </a:solidFill>
                <a:latin typeface="Helvetica Neue"/>
              </a:rPr>
            </a:br>
            <a:endParaRPr lang="en-US" sz="4000" dirty="0"/>
          </a:p>
        </p:txBody>
      </p:sp>
      <p:sp>
        <p:nvSpPr>
          <p:cNvPr id="11" name="Title 1">
            <a:extLst>
              <a:ext uri="{FF2B5EF4-FFF2-40B4-BE49-F238E27FC236}">
                <a16:creationId xmlns:a16="http://schemas.microsoft.com/office/drawing/2014/main" id="{C752478B-9D6A-44B0-821A-039A7D230B13}"/>
              </a:ext>
            </a:extLst>
          </p:cNvPr>
          <p:cNvSpPr>
            <a:spLocks noGrp="1"/>
          </p:cNvSpPr>
          <p:nvPr>
            <p:ph type="title"/>
          </p:nvPr>
        </p:nvSpPr>
        <p:spPr>
          <a:xfrm>
            <a:off x="202877" y="-74686"/>
            <a:ext cx="9299713" cy="837348"/>
          </a:xfrm>
        </p:spPr>
        <p:txBody>
          <a:bodyPr>
            <a:normAutofit/>
          </a:bodyPr>
          <a:lstStyle/>
          <a:p>
            <a:r>
              <a:rPr lang="en-US" sz="3200" u="sng" dirty="0">
                <a:solidFill>
                  <a:srgbClr val="002776"/>
                </a:solidFill>
                <a:latin typeface="Arial"/>
                <a:ea typeface="Arial"/>
                <a:cs typeface="Arial"/>
                <a:sym typeface="Arial"/>
              </a:rPr>
              <a:t>Model 4 – </a:t>
            </a:r>
            <a:r>
              <a:rPr lang="en-US" sz="3200" u="sng" dirty="0">
                <a:solidFill>
                  <a:srgbClr val="002776"/>
                </a:solidFill>
                <a:latin typeface="Arial"/>
                <a:cs typeface="Arial"/>
                <a:sym typeface="Arial"/>
              </a:rPr>
              <a:t>Support Vector Machine(SVM)</a:t>
            </a:r>
            <a:endParaRPr lang="en-US" sz="3200" dirty="0"/>
          </a:p>
        </p:txBody>
      </p:sp>
      <p:pic>
        <p:nvPicPr>
          <p:cNvPr id="10" name="Picture 9">
            <a:extLst>
              <a:ext uri="{FF2B5EF4-FFF2-40B4-BE49-F238E27FC236}">
                <a16:creationId xmlns:a16="http://schemas.microsoft.com/office/drawing/2014/main" id="{346C58E3-F062-403F-AB52-CF9829664065}"/>
              </a:ext>
            </a:extLst>
          </p:cNvPr>
          <p:cNvPicPr>
            <a:picLocks noChangeAspect="1"/>
          </p:cNvPicPr>
          <p:nvPr/>
        </p:nvPicPr>
        <p:blipFill>
          <a:blip r:embed="rId3"/>
          <a:stretch>
            <a:fillRect/>
          </a:stretch>
        </p:blipFill>
        <p:spPr>
          <a:xfrm>
            <a:off x="550985" y="1806209"/>
            <a:ext cx="4361230" cy="2961176"/>
          </a:xfrm>
          <a:prstGeom prst="rect">
            <a:avLst/>
          </a:prstGeom>
          <a:effectLst>
            <a:outerShdw blurRad="50800" dist="38100" dir="8100000" algn="tr" rotWithShape="0">
              <a:prstClr val="black">
                <a:alpha val="40000"/>
              </a:prstClr>
            </a:outerShdw>
          </a:effectLst>
        </p:spPr>
      </p:pic>
      <p:pic>
        <p:nvPicPr>
          <p:cNvPr id="13" name="Picture 12">
            <a:extLst>
              <a:ext uri="{FF2B5EF4-FFF2-40B4-BE49-F238E27FC236}">
                <a16:creationId xmlns:a16="http://schemas.microsoft.com/office/drawing/2014/main" id="{9537BA61-2AA5-4724-929A-0EA4DEA442A3}"/>
              </a:ext>
            </a:extLst>
          </p:cNvPr>
          <p:cNvPicPr>
            <a:picLocks noChangeAspect="1"/>
          </p:cNvPicPr>
          <p:nvPr/>
        </p:nvPicPr>
        <p:blipFill>
          <a:blip r:embed="rId4"/>
          <a:stretch>
            <a:fillRect/>
          </a:stretch>
        </p:blipFill>
        <p:spPr>
          <a:xfrm>
            <a:off x="6314707" y="2003280"/>
            <a:ext cx="4377397" cy="2764105"/>
          </a:xfrm>
          <a:prstGeom prst="rect">
            <a:avLst/>
          </a:prstGeom>
          <a:effectLst>
            <a:outerShdw blurRad="50800" dist="38100" dir="8100000" algn="tr" rotWithShape="0">
              <a:prstClr val="black">
                <a:alpha val="40000"/>
              </a:prstClr>
            </a:outerShdw>
          </a:effectLst>
        </p:spPr>
      </p:pic>
    </p:spTree>
    <p:extLst>
      <p:ext uri="{BB962C8B-B14F-4D97-AF65-F5344CB8AC3E}">
        <p14:creationId xmlns:p14="http://schemas.microsoft.com/office/powerpoint/2010/main" val="41726095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BD07DE-3805-4817-8661-83F30FB604DB}"/>
              </a:ext>
            </a:extLst>
          </p:cNvPr>
          <p:cNvSpPr>
            <a:spLocks noGrp="1"/>
          </p:cNvSpPr>
          <p:nvPr>
            <p:ph type="title"/>
          </p:nvPr>
        </p:nvSpPr>
        <p:spPr>
          <a:xfrm>
            <a:off x="202877" y="-74686"/>
            <a:ext cx="9299713" cy="837348"/>
          </a:xfrm>
        </p:spPr>
        <p:txBody>
          <a:bodyPr>
            <a:normAutofit/>
          </a:bodyPr>
          <a:lstStyle/>
          <a:p>
            <a:r>
              <a:rPr lang="en-US" sz="3200" u="sng" dirty="0">
                <a:solidFill>
                  <a:srgbClr val="002776"/>
                </a:solidFill>
                <a:latin typeface="Arial"/>
                <a:ea typeface="Arial"/>
                <a:cs typeface="Arial"/>
                <a:sym typeface="Arial"/>
              </a:rPr>
              <a:t>Model 5 – </a:t>
            </a:r>
            <a:r>
              <a:rPr lang="en-US" sz="3200" u="sng" dirty="0">
                <a:solidFill>
                  <a:srgbClr val="002776"/>
                </a:solidFill>
                <a:latin typeface="Arial"/>
                <a:cs typeface="Arial"/>
                <a:sym typeface="Arial"/>
              </a:rPr>
              <a:t>Random Forest</a:t>
            </a:r>
            <a:endParaRPr lang="en-US" sz="3200" dirty="0"/>
          </a:p>
        </p:txBody>
      </p:sp>
      <p:sp>
        <p:nvSpPr>
          <p:cNvPr id="4" name="Slide Number Placeholder 3">
            <a:extLst>
              <a:ext uri="{FF2B5EF4-FFF2-40B4-BE49-F238E27FC236}">
                <a16:creationId xmlns:a16="http://schemas.microsoft.com/office/drawing/2014/main" id="{1A15E36A-6DC8-448B-89B9-1BF4AD10ABC1}"/>
              </a:ext>
            </a:extLst>
          </p:cNvPr>
          <p:cNvSpPr>
            <a:spLocks noGrp="1"/>
          </p:cNvSpPr>
          <p:nvPr>
            <p:ph type="sldNum" sz="quarter" idx="12"/>
          </p:nvPr>
        </p:nvSpPr>
        <p:spPr/>
        <p:txBody>
          <a:bodyPr/>
          <a:lstStyle/>
          <a:p>
            <a:fld id="{A83ADAA5-FAF1-46BF-9F1A-96BF8EC22C81}" type="slidenum">
              <a:rPr lang="en-US" smtClean="0"/>
              <a:t>23</a:t>
            </a:fld>
            <a:endParaRPr lang="en-US"/>
          </a:p>
        </p:txBody>
      </p:sp>
      <p:pic>
        <p:nvPicPr>
          <p:cNvPr id="9" name="Google Shape;336;p2">
            <a:extLst>
              <a:ext uri="{FF2B5EF4-FFF2-40B4-BE49-F238E27FC236}">
                <a16:creationId xmlns:a16="http://schemas.microsoft.com/office/drawing/2014/main" id="{54B02001-BDF0-4FD9-84DC-4C5F3877F878}"/>
              </a:ext>
            </a:extLst>
          </p:cNvPr>
          <p:cNvPicPr preferRelativeResize="0"/>
          <p:nvPr/>
        </p:nvPicPr>
        <p:blipFill rotWithShape="1">
          <a:blip r:embed="rId2">
            <a:alphaModFix/>
          </a:blip>
          <a:srcRect/>
          <a:stretch/>
        </p:blipFill>
        <p:spPr>
          <a:xfrm>
            <a:off x="10398643" y="63016"/>
            <a:ext cx="1554475" cy="653005"/>
          </a:xfrm>
          <a:prstGeom prst="rect">
            <a:avLst/>
          </a:prstGeom>
          <a:noFill/>
          <a:ln>
            <a:noFill/>
          </a:ln>
        </p:spPr>
      </p:pic>
      <p:sp>
        <p:nvSpPr>
          <p:cNvPr id="26" name="Title 1">
            <a:extLst>
              <a:ext uri="{FF2B5EF4-FFF2-40B4-BE49-F238E27FC236}">
                <a16:creationId xmlns:a16="http://schemas.microsoft.com/office/drawing/2014/main" id="{FAF13499-DA70-433E-992E-FF8DEDB3559B}"/>
              </a:ext>
            </a:extLst>
          </p:cNvPr>
          <p:cNvSpPr txBox="1">
            <a:spLocks/>
          </p:cNvSpPr>
          <p:nvPr/>
        </p:nvSpPr>
        <p:spPr>
          <a:xfrm>
            <a:off x="176319" y="626761"/>
            <a:ext cx="4046830" cy="837348"/>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900" b="1" u="sng" dirty="0">
                <a:solidFill>
                  <a:srgbClr val="002776"/>
                </a:solidFill>
                <a:latin typeface="Arial"/>
                <a:ea typeface="Arial"/>
                <a:cs typeface="Arial"/>
                <a:sym typeface="Arial"/>
              </a:rPr>
              <a:t>Smoteen Balancing</a:t>
            </a:r>
            <a:br>
              <a:rPr lang="en-US" sz="1600" b="1" dirty="0">
                <a:solidFill>
                  <a:srgbClr val="000000"/>
                </a:solidFill>
                <a:latin typeface="Helvetica Neue"/>
              </a:rPr>
            </a:br>
            <a:endParaRPr lang="en-US" sz="4000" dirty="0"/>
          </a:p>
        </p:txBody>
      </p:sp>
      <p:sp>
        <p:nvSpPr>
          <p:cNvPr id="21" name="Title 1">
            <a:extLst>
              <a:ext uri="{FF2B5EF4-FFF2-40B4-BE49-F238E27FC236}">
                <a16:creationId xmlns:a16="http://schemas.microsoft.com/office/drawing/2014/main" id="{B6B9CB18-1B2F-409A-95FC-CAEBA16CB89D}"/>
              </a:ext>
            </a:extLst>
          </p:cNvPr>
          <p:cNvSpPr txBox="1">
            <a:spLocks/>
          </p:cNvSpPr>
          <p:nvPr/>
        </p:nvSpPr>
        <p:spPr>
          <a:xfrm>
            <a:off x="176319" y="2807468"/>
            <a:ext cx="3116399" cy="837348"/>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900" b="1" u="sng" dirty="0">
                <a:solidFill>
                  <a:srgbClr val="002776"/>
                </a:solidFill>
                <a:latin typeface="Arial"/>
                <a:ea typeface="Arial"/>
                <a:cs typeface="Arial"/>
                <a:sym typeface="Arial"/>
              </a:rPr>
              <a:t>Data split</a:t>
            </a:r>
            <a:br>
              <a:rPr lang="en-US" sz="1600" b="1" dirty="0">
                <a:solidFill>
                  <a:srgbClr val="000000"/>
                </a:solidFill>
                <a:latin typeface="Helvetica Neue"/>
              </a:rPr>
            </a:br>
            <a:endParaRPr lang="en-US" sz="4000" dirty="0"/>
          </a:p>
        </p:txBody>
      </p:sp>
      <p:sp>
        <p:nvSpPr>
          <p:cNvPr id="22" name="Title 1">
            <a:extLst>
              <a:ext uri="{FF2B5EF4-FFF2-40B4-BE49-F238E27FC236}">
                <a16:creationId xmlns:a16="http://schemas.microsoft.com/office/drawing/2014/main" id="{6C281C33-8E35-404B-921E-134855A41EF9}"/>
              </a:ext>
            </a:extLst>
          </p:cNvPr>
          <p:cNvSpPr txBox="1">
            <a:spLocks/>
          </p:cNvSpPr>
          <p:nvPr/>
        </p:nvSpPr>
        <p:spPr>
          <a:xfrm>
            <a:off x="5024073" y="657898"/>
            <a:ext cx="5834647" cy="837348"/>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700" b="1" u="sng" dirty="0">
                <a:solidFill>
                  <a:srgbClr val="002776"/>
                </a:solidFill>
                <a:latin typeface="Arial"/>
                <a:cs typeface="Arial"/>
              </a:rPr>
              <a:t>Randomized SearchCV</a:t>
            </a:r>
          </a:p>
          <a:p>
            <a:br>
              <a:rPr lang="en-US" sz="1700" b="1" u="sng" dirty="0">
                <a:solidFill>
                  <a:srgbClr val="002776"/>
                </a:solidFill>
                <a:latin typeface="Arial"/>
                <a:cs typeface="Arial"/>
              </a:rPr>
            </a:br>
            <a:endParaRPr lang="en-US" sz="1700" b="1" u="sng" dirty="0">
              <a:solidFill>
                <a:srgbClr val="002776"/>
              </a:solidFill>
              <a:latin typeface="Arial"/>
              <a:cs typeface="Arial"/>
            </a:endParaRPr>
          </a:p>
        </p:txBody>
      </p:sp>
      <p:sp>
        <p:nvSpPr>
          <p:cNvPr id="24" name="Title 1">
            <a:extLst>
              <a:ext uri="{FF2B5EF4-FFF2-40B4-BE49-F238E27FC236}">
                <a16:creationId xmlns:a16="http://schemas.microsoft.com/office/drawing/2014/main" id="{CF62971A-15A6-4F20-834A-0F69FAC662B3}"/>
              </a:ext>
            </a:extLst>
          </p:cNvPr>
          <p:cNvSpPr txBox="1">
            <a:spLocks/>
          </p:cNvSpPr>
          <p:nvPr/>
        </p:nvSpPr>
        <p:spPr>
          <a:xfrm>
            <a:off x="171192" y="4597536"/>
            <a:ext cx="3116399" cy="837348"/>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900" b="1" u="sng" dirty="0">
                <a:solidFill>
                  <a:srgbClr val="002776"/>
                </a:solidFill>
                <a:latin typeface="Arial"/>
                <a:ea typeface="Arial"/>
                <a:cs typeface="Arial"/>
                <a:sym typeface="Arial"/>
              </a:rPr>
              <a:t>Classification Report</a:t>
            </a:r>
            <a:br>
              <a:rPr lang="en-US" sz="1600" b="1" dirty="0">
                <a:solidFill>
                  <a:srgbClr val="000000"/>
                </a:solidFill>
                <a:latin typeface="Helvetica Neue"/>
              </a:rPr>
            </a:br>
            <a:endParaRPr lang="en-US" sz="4000" dirty="0"/>
          </a:p>
        </p:txBody>
      </p:sp>
      <p:pic>
        <p:nvPicPr>
          <p:cNvPr id="5" name="Picture 4">
            <a:extLst>
              <a:ext uri="{FF2B5EF4-FFF2-40B4-BE49-F238E27FC236}">
                <a16:creationId xmlns:a16="http://schemas.microsoft.com/office/drawing/2014/main" id="{375EAA8A-1665-47FB-9179-B6305F334E18}"/>
              </a:ext>
            </a:extLst>
          </p:cNvPr>
          <p:cNvPicPr>
            <a:picLocks noChangeAspect="1"/>
          </p:cNvPicPr>
          <p:nvPr/>
        </p:nvPicPr>
        <p:blipFill>
          <a:blip r:embed="rId3"/>
          <a:stretch>
            <a:fillRect/>
          </a:stretch>
        </p:blipFill>
        <p:spPr>
          <a:xfrm>
            <a:off x="176319" y="1076572"/>
            <a:ext cx="4770819" cy="1516279"/>
          </a:xfrm>
          <a:prstGeom prst="rect">
            <a:avLst/>
          </a:prstGeom>
          <a:effectLst>
            <a:outerShdw blurRad="50800" dist="38100" dir="8100000" algn="tr" rotWithShape="0">
              <a:prstClr val="black">
                <a:alpha val="40000"/>
              </a:prstClr>
            </a:outerShdw>
          </a:effectLst>
        </p:spPr>
      </p:pic>
      <p:pic>
        <p:nvPicPr>
          <p:cNvPr id="12" name="Picture 11">
            <a:extLst>
              <a:ext uri="{FF2B5EF4-FFF2-40B4-BE49-F238E27FC236}">
                <a16:creationId xmlns:a16="http://schemas.microsoft.com/office/drawing/2014/main" id="{4A5E6CF5-3793-4349-B85D-DF0DD9505F00}"/>
              </a:ext>
            </a:extLst>
          </p:cNvPr>
          <p:cNvPicPr>
            <a:picLocks noChangeAspect="1"/>
          </p:cNvPicPr>
          <p:nvPr/>
        </p:nvPicPr>
        <p:blipFill>
          <a:blip r:embed="rId4"/>
          <a:stretch>
            <a:fillRect/>
          </a:stretch>
        </p:blipFill>
        <p:spPr>
          <a:xfrm>
            <a:off x="108472" y="3440109"/>
            <a:ext cx="4744261" cy="913735"/>
          </a:xfrm>
          <a:prstGeom prst="rect">
            <a:avLst/>
          </a:prstGeom>
          <a:effectLst>
            <a:outerShdw blurRad="50800" dist="38100" dir="8100000" algn="tr" rotWithShape="0">
              <a:prstClr val="black">
                <a:alpha val="40000"/>
              </a:prstClr>
            </a:outerShdw>
          </a:effectLst>
        </p:spPr>
      </p:pic>
      <p:pic>
        <p:nvPicPr>
          <p:cNvPr id="18" name="Picture 17">
            <a:extLst>
              <a:ext uri="{FF2B5EF4-FFF2-40B4-BE49-F238E27FC236}">
                <a16:creationId xmlns:a16="http://schemas.microsoft.com/office/drawing/2014/main" id="{2904B814-3E79-4B6E-987A-9CC75920CD6F}"/>
              </a:ext>
            </a:extLst>
          </p:cNvPr>
          <p:cNvPicPr>
            <a:picLocks noChangeAspect="1"/>
          </p:cNvPicPr>
          <p:nvPr/>
        </p:nvPicPr>
        <p:blipFill>
          <a:blip r:embed="rId5"/>
          <a:stretch>
            <a:fillRect/>
          </a:stretch>
        </p:blipFill>
        <p:spPr>
          <a:xfrm>
            <a:off x="94793" y="5298828"/>
            <a:ext cx="4771617" cy="1414911"/>
          </a:xfrm>
          <a:prstGeom prst="rect">
            <a:avLst/>
          </a:prstGeom>
          <a:effectLst>
            <a:outerShdw blurRad="50800" dist="38100" dir="8100000" algn="tr" rotWithShape="0">
              <a:prstClr val="black">
                <a:alpha val="40000"/>
              </a:prstClr>
            </a:outerShdw>
          </a:effectLst>
        </p:spPr>
      </p:pic>
      <p:sp>
        <p:nvSpPr>
          <p:cNvPr id="25" name="Title 1">
            <a:extLst>
              <a:ext uri="{FF2B5EF4-FFF2-40B4-BE49-F238E27FC236}">
                <a16:creationId xmlns:a16="http://schemas.microsoft.com/office/drawing/2014/main" id="{BFC42825-6B0E-4814-A6EC-D72EE07D26B8}"/>
              </a:ext>
            </a:extLst>
          </p:cNvPr>
          <p:cNvSpPr txBox="1">
            <a:spLocks/>
          </p:cNvSpPr>
          <p:nvPr/>
        </p:nvSpPr>
        <p:spPr>
          <a:xfrm>
            <a:off x="5024073" y="3927499"/>
            <a:ext cx="5834647" cy="837348"/>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700" b="1" u="sng" dirty="0">
                <a:solidFill>
                  <a:srgbClr val="002776"/>
                </a:solidFill>
                <a:latin typeface="Arial"/>
                <a:cs typeface="Arial"/>
              </a:rPr>
              <a:t>Model Algorithm with Best Parameter</a:t>
            </a:r>
          </a:p>
          <a:p>
            <a:br>
              <a:rPr lang="en-US" sz="1700" b="1" u="sng" dirty="0">
                <a:solidFill>
                  <a:srgbClr val="002776"/>
                </a:solidFill>
                <a:latin typeface="Arial"/>
                <a:cs typeface="Arial"/>
              </a:rPr>
            </a:br>
            <a:endParaRPr lang="en-US" sz="1700" b="1" u="sng" dirty="0">
              <a:solidFill>
                <a:srgbClr val="002776"/>
              </a:solidFill>
              <a:latin typeface="Arial"/>
              <a:cs typeface="Arial"/>
            </a:endParaRPr>
          </a:p>
        </p:txBody>
      </p:sp>
      <p:pic>
        <p:nvPicPr>
          <p:cNvPr id="29" name="Picture 28">
            <a:extLst>
              <a:ext uri="{FF2B5EF4-FFF2-40B4-BE49-F238E27FC236}">
                <a16:creationId xmlns:a16="http://schemas.microsoft.com/office/drawing/2014/main" id="{D3CAB779-71DF-4E8F-90B2-9D76E7A8F90B}"/>
              </a:ext>
            </a:extLst>
          </p:cNvPr>
          <p:cNvPicPr>
            <a:picLocks noChangeAspect="1"/>
          </p:cNvPicPr>
          <p:nvPr/>
        </p:nvPicPr>
        <p:blipFill>
          <a:blip r:embed="rId6"/>
          <a:stretch>
            <a:fillRect/>
          </a:stretch>
        </p:blipFill>
        <p:spPr>
          <a:xfrm>
            <a:off x="5128577" y="4488352"/>
            <a:ext cx="6225223" cy="1517931"/>
          </a:xfrm>
          <a:prstGeom prst="rect">
            <a:avLst/>
          </a:prstGeom>
          <a:effectLst>
            <a:outerShdw blurRad="50800" dist="38100" dir="8100000" algn="tr" rotWithShape="0">
              <a:prstClr val="black">
                <a:alpha val="40000"/>
              </a:prstClr>
            </a:outerShdw>
          </a:effectLst>
        </p:spPr>
      </p:pic>
      <p:pic>
        <p:nvPicPr>
          <p:cNvPr id="36" name="Picture 35">
            <a:extLst>
              <a:ext uri="{FF2B5EF4-FFF2-40B4-BE49-F238E27FC236}">
                <a16:creationId xmlns:a16="http://schemas.microsoft.com/office/drawing/2014/main" id="{80D9523B-5F79-43DB-8D6C-32BE61B9107C}"/>
              </a:ext>
            </a:extLst>
          </p:cNvPr>
          <p:cNvPicPr>
            <a:picLocks noChangeAspect="1"/>
          </p:cNvPicPr>
          <p:nvPr/>
        </p:nvPicPr>
        <p:blipFill>
          <a:blip r:embed="rId7"/>
          <a:stretch>
            <a:fillRect/>
          </a:stretch>
        </p:blipFill>
        <p:spPr>
          <a:xfrm>
            <a:off x="5128577" y="1357543"/>
            <a:ext cx="5086131" cy="2400197"/>
          </a:xfrm>
          <a:prstGeom prst="rect">
            <a:avLst/>
          </a:prstGeom>
          <a:effectLst>
            <a:outerShdw blurRad="50800" dist="38100" dir="8100000" algn="tr" rotWithShape="0">
              <a:prstClr val="black">
                <a:alpha val="40000"/>
              </a:prstClr>
            </a:outerShdw>
          </a:effectLst>
        </p:spPr>
      </p:pic>
    </p:spTree>
    <p:extLst>
      <p:ext uri="{BB962C8B-B14F-4D97-AF65-F5344CB8AC3E}">
        <p14:creationId xmlns:p14="http://schemas.microsoft.com/office/powerpoint/2010/main" val="3390924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A15E36A-6DC8-448B-89B9-1BF4AD10ABC1}"/>
              </a:ext>
            </a:extLst>
          </p:cNvPr>
          <p:cNvSpPr>
            <a:spLocks noGrp="1"/>
          </p:cNvSpPr>
          <p:nvPr>
            <p:ph type="sldNum" sz="quarter" idx="12"/>
          </p:nvPr>
        </p:nvSpPr>
        <p:spPr/>
        <p:txBody>
          <a:bodyPr/>
          <a:lstStyle/>
          <a:p>
            <a:fld id="{A83ADAA5-FAF1-46BF-9F1A-96BF8EC22C81}" type="slidenum">
              <a:rPr lang="en-US" smtClean="0"/>
              <a:t>24</a:t>
            </a:fld>
            <a:endParaRPr lang="en-US"/>
          </a:p>
        </p:txBody>
      </p:sp>
      <p:pic>
        <p:nvPicPr>
          <p:cNvPr id="9" name="Google Shape;336;p2">
            <a:extLst>
              <a:ext uri="{FF2B5EF4-FFF2-40B4-BE49-F238E27FC236}">
                <a16:creationId xmlns:a16="http://schemas.microsoft.com/office/drawing/2014/main" id="{54B02001-BDF0-4FD9-84DC-4C5F3877F878}"/>
              </a:ext>
            </a:extLst>
          </p:cNvPr>
          <p:cNvPicPr preferRelativeResize="0"/>
          <p:nvPr/>
        </p:nvPicPr>
        <p:blipFill rotWithShape="1">
          <a:blip r:embed="rId2">
            <a:alphaModFix/>
          </a:blip>
          <a:srcRect/>
          <a:stretch/>
        </p:blipFill>
        <p:spPr>
          <a:xfrm>
            <a:off x="10398643" y="63016"/>
            <a:ext cx="1554475" cy="653005"/>
          </a:xfrm>
          <a:prstGeom prst="rect">
            <a:avLst/>
          </a:prstGeom>
          <a:noFill/>
          <a:ln>
            <a:noFill/>
          </a:ln>
        </p:spPr>
      </p:pic>
      <p:sp>
        <p:nvSpPr>
          <p:cNvPr id="14" name="Title 1">
            <a:extLst>
              <a:ext uri="{FF2B5EF4-FFF2-40B4-BE49-F238E27FC236}">
                <a16:creationId xmlns:a16="http://schemas.microsoft.com/office/drawing/2014/main" id="{150E6D6D-E408-47AE-96AA-AAA9DC74D862}"/>
              </a:ext>
            </a:extLst>
          </p:cNvPr>
          <p:cNvSpPr txBox="1">
            <a:spLocks/>
          </p:cNvSpPr>
          <p:nvPr/>
        </p:nvSpPr>
        <p:spPr>
          <a:xfrm>
            <a:off x="797260" y="1165932"/>
            <a:ext cx="3848410" cy="837348"/>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900" b="1" u="sng" dirty="0">
                <a:solidFill>
                  <a:srgbClr val="002776"/>
                </a:solidFill>
                <a:latin typeface="Arial"/>
                <a:ea typeface="Arial"/>
                <a:cs typeface="Arial"/>
                <a:sym typeface="Arial"/>
              </a:rPr>
              <a:t>Confusion Matrix</a:t>
            </a:r>
            <a:br>
              <a:rPr lang="en-US" sz="1600" b="1" dirty="0">
                <a:solidFill>
                  <a:srgbClr val="000000"/>
                </a:solidFill>
                <a:latin typeface="Helvetica Neue"/>
              </a:rPr>
            </a:br>
            <a:endParaRPr lang="en-US" sz="4000" dirty="0"/>
          </a:p>
        </p:txBody>
      </p:sp>
      <p:sp>
        <p:nvSpPr>
          <p:cNvPr id="15" name="Title 1">
            <a:extLst>
              <a:ext uri="{FF2B5EF4-FFF2-40B4-BE49-F238E27FC236}">
                <a16:creationId xmlns:a16="http://schemas.microsoft.com/office/drawing/2014/main" id="{F8750661-2484-4C4D-AD8E-1080A9DB0184}"/>
              </a:ext>
            </a:extLst>
          </p:cNvPr>
          <p:cNvSpPr txBox="1">
            <a:spLocks/>
          </p:cNvSpPr>
          <p:nvPr/>
        </p:nvSpPr>
        <p:spPr>
          <a:xfrm>
            <a:off x="6686395" y="1127400"/>
            <a:ext cx="3848410" cy="837348"/>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900" b="1" u="sng" dirty="0">
                <a:solidFill>
                  <a:srgbClr val="002776"/>
                </a:solidFill>
                <a:latin typeface="Arial"/>
                <a:ea typeface="Arial"/>
                <a:cs typeface="Arial"/>
                <a:sym typeface="Arial"/>
              </a:rPr>
              <a:t>ROC &amp; AUC curve for the model</a:t>
            </a:r>
            <a:br>
              <a:rPr lang="en-US" sz="1600" b="1" dirty="0">
                <a:solidFill>
                  <a:srgbClr val="000000"/>
                </a:solidFill>
                <a:latin typeface="Helvetica Neue"/>
              </a:rPr>
            </a:br>
            <a:endParaRPr lang="en-US" sz="4000" dirty="0"/>
          </a:p>
        </p:txBody>
      </p:sp>
      <p:sp>
        <p:nvSpPr>
          <p:cNvPr id="18" name="Title 1">
            <a:extLst>
              <a:ext uri="{FF2B5EF4-FFF2-40B4-BE49-F238E27FC236}">
                <a16:creationId xmlns:a16="http://schemas.microsoft.com/office/drawing/2014/main" id="{7BAC0DE5-A49A-4D59-8084-4936322156EB}"/>
              </a:ext>
            </a:extLst>
          </p:cNvPr>
          <p:cNvSpPr>
            <a:spLocks noGrp="1"/>
          </p:cNvSpPr>
          <p:nvPr>
            <p:ph type="title"/>
          </p:nvPr>
        </p:nvSpPr>
        <p:spPr>
          <a:xfrm>
            <a:off x="202877" y="-74686"/>
            <a:ext cx="9299713" cy="837348"/>
          </a:xfrm>
        </p:spPr>
        <p:txBody>
          <a:bodyPr>
            <a:normAutofit/>
          </a:bodyPr>
          <a:lstStyle/>
          <a:p>
            <a:r>
              <a:rPr lang="en-US" sz="3200" u="sng" dirty="0">
                <a:solidFill>
                  <a:srgbClr val="002776"/>
                </a:solidFill>
                <a:latin typeface="Arial"/>
                <a:ea typeface="Arial"/>
                <a:cs typeface="Arial"/>
                <a:sym typeface="Arial"/>
              </a:rPr>
              <a:t>Model 5 – </a:t>
            </a:r>
            <a:r>
              <a:rPr lang="en-US" sz="3200" u="sng" dirty="0">
                <a:solidFill>
                  <a:srgbClr val="002776"/>
                </a:solidFill>
                <a:latin typeface="Arial"/>
                <a:cs typeface="Arial"/>
                <a:sym typeface="Arial"/>
              </a:rPr>
              <a:t>Random Forest</a:t>
            </a:r>
            <a:endParaRPr lang="en-US" sz="3200" dirty="0"/>
          </a:p>
        </p:txBody>
      </p:sp>
      <p:pic>
        <p:nvPicPr>
          <p:cNvPr id="20" name="Picture 19">
            <a:extLst>
              <a:ext uri="{FF2B5EF4-FFF2-40B4-BE49-F238E27FC236}">
                <a16:creationId xmlns:a16="http://schemas.microsoft.com/office/drawing/2014/main" id="{89E520AA-55D2-4119-A657-35A11922AC43}"/>
              </a:ext>
            </a:extLst>
          </p:cNvPr>
          <p:cNvPicPr>
            <a:picLocks noChangeAspect="1"/>
          </p:cNvPicPr>
          <p:nvPr/>
        </p:nvPicPr>
        <p:blipFill>
          <a:blip r:embed="rId3"/>
          <a:stretch>
            <a:fillRect/>
          </a:stretch>
        </p:blipFill>
        <p:spPr>
          <a:xfrm>
            <a:off x="268776" y="1859207"/>
            <a:ext cx="5084188" cy="3182570"/>
          </a:xfrm>
          <a:prstGeom prst="rect">
            <a:avLst/>
          </a:prstGeom>
          <a:effectLst>
            <a:outerShdw blurRad="50800" dist="38100" dir="8100000" algn="tr" rotWithShape="0">
              <a:prstClr val="black">
                <a:alpha val="40000"/>
              </a:prstClr>
            </a:outerShdw>
          </a:effectLst>
        </p:spPr>
      </p:pic>
      <p:pic>
        <p:nvPicPr>
          <p:cNvPr id="22" name="Picture 21">
            <a:extLst>
              <a:ext uri="{FF2B5EF4-FFF2-40B4-BE49-F238E27FC236}">
                <a16:creationId xmlns:a16="http://schemas.microsoft.com/office/drawing/2014/main" id="{E6E877C9-B870-41CA-ACC6-EF562FAD2D07}"/>
              </a:ext>
            </a:extLst>
          </p:cNvPr>
          <p:cNvPicPr>
            <a:picLocks noChangeAspect="1"/>
          </p:cNvPicPr>
          <p:nvPr/>
        </p:nvPicPr>
        <p:blipFill>
          <a:blip r:embed="rId4"/>
          <a:stretch>
            <a:fillRect/>
          </a:stretch>
        </p:blipFill>
        <p:spPr>
          <a:xfrm>
            <a:off x="6582800" y="1859206"/>
            <a:ext cx="4692550" cy="3182571"/>
          </a:xfrm>
          <a:prstGeom prst="rect">
            <a:avLst/>
          </a:prstGeom>
          <a:effectLst>
            <a:outerShdw blurRad="50800" dist="38100" dir="8100000" algn="tr" rotWithShape="0">
              <a:prstClr val="black">
                <a:alpha val="40000"/>
              </a:prstClr>
            </a:outerShdw>
          </a:effectLst>
        </p:spPr>
      </p:pic>
    </p:spTree>
    <p:extLst>
      <p:ext uri="{BB962C8B-B14F-4D97-AF65-F5344CB8AC3E}">
        <p14:creationId xmlns:p14="http://schemas.microsoft.com/office/powerpoint/2010/main" val="16167960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BD07DE-3805-4817-8661-83F30FB604DB}"/>
              </a:ext>
            </a:extLst>
          </p:cNvPr>
          <p:cNvSpPr>
            <a:spLocks noGrp="1"/>
          </p:cNvSpPr>
          <p:nvPr>
            <p:ph type="title"/>
          </p:nvPr>
        </p:nvSpPr>
        <p:spPr>
          <a:xfrm>
            <a:off x="202877" y="-74686"/>
            <a:ext cx="9299713" cy="837348"/>
          </a:xfrm>
        </p:spPr>
        <p:txBody>
          <a:bodyPr>
            <a:normAutofit/>
          </a:bodyPr>
          <a:lstStyle/>
          <a:p>
            <a:r>
              <a:rPr lang="en-US" sz="3200" u="sng" dirty="0">
                <a:solidFill>
                  <a:srgbClr val="002776"/>
                </a:solidFill>
                <a:latin typeface="Arial"/>
                <a:ea typeface="Arial"/>
                <a:cs typeface="Arial"/>
                <a:sym typeface="Arial"/>
              </a:rPr>
              <a:t>Model 6 – </a:t>
            </a:r>
            <a:r>
              <a:rPr lang="en-US" sz="3200" u="sng" dirty="0">
                <a:solidFill>
                  <a:srgbClr val="002776"/>
                </a:solidFill>
                <a:latin typeface="Arial"/>
                <a:cs typeface="Arial"/>
                <a:sym typeface="Arial"/>
              </a:rPr>
              <a:t>ADABOOST</a:t>
            </a:r>
            <a:endParaRPr lang="en-US" sz="3200" dirty="0"/>
          </a:p>
        </p:txBody>
      </p:sp>
      <p:sp>
        <p:nvSpPr>
          <p:cNvPr id="4" name="Slide Number Placeholder 3">
            <a:extLst>
              <a:ext uri="{FF2B5EF4-FFF2-40B4-BE49-F238E27FC236}">
                <a16:creationId xmlns:a16="http://schemas.microsoft.com/office/drawing/2014/main" id="{1A15E36A-6DC8-448B-89B9-1BF4AD10ABC1}"/>
              </a:ext>
            </a:extLst>
          </p:cNvPr>
          <p:cNvSpPr>
            <a:spLocks noGrp="1"/>
          </p:cNvSpPr>
          <p:nvPr>
            <p:ph type="sldNum" sz="quarter" idx="12"/>
          </p:nvPr>
        </p:nvSpPr>
        <p:spPr/>
        <p:txBody>
          <a:bodyPr/>
          <a:lstStyle/>
          <a:p>
            <a:fld id="{A83ADAA5-FAF1-46BF-9F1A-96BF8EC22C81}" type="slidenum">
              <a:rPr lang="en-US" smtClean="0"/>
              <a:t>25</a:t>
            </a:fld>
            <a:endParaRPr lang="en-US"/>
          </a:p>
        </p:txBody>
      </p:sp>
      <p:pic>
        <p:nvPicPr>
          <p:cNvPr id="9" name="Google Shape;336;p2">
            <a:extLst>
              <a:ext uri="{FF2B5EF4-FFF2-40B4-BE49-F238E27FC236}">
                <a16:creationId xmlns:a16="http://schemas.microsoft.com/office/drawing/2014/main" id="{54B02001-BDF0-4FD9-84DC-4C5F3877F878}"/>
              </a:ext>
            </a:extLst>
          </p:cNvPr>
          <p:cNvPicPr preferRelativeResize="0"/>
          <p:nvPr/>
        </p:nvPicPr>
        <p:blipFill rotWithShape="1">
          <a:blip r:embed="rId2">
            <a:alphaModFix/>
          </a:blip>
          <a:srcRect/>
          <a:stretch/>
        </p:blipFill>
        <p:spPr>
          <a:xfrm>
            <a:off x="10398643" y="63016"/>
            <a:ext cx="1554475" cy="653005"/>
          </a:xfrm>
          <a:prstGeom prst="rect">
            <a:avLst/>
          </a:prstGeom>
          <a:noFill/>
          <a:ln>
            <a:noFill/>
          </a:ln>
        </p:spPr>
      </p:pic>
      <p:sp>
        <p:nvSpPr>
          <p:cNvPr id="21" name="Title 1">
            <a:extLst>
              <a:ext uri="{FF2B5EF4-FFF2-40B4-BE49-F238E27FC236}">
                <a16:creationId xmlns:a16="http://schemas.microsoft.com/office/drawing/2014/main" id="{B6B9CB18-1B2F-409A-95FC-CAEBA16CB89D}"/>
              </a:ext>
            </a:extLst>
          </p:cNvPr>
          <p:cNvSpPr txBox="1">
            <a:spLocks/>
          </p:cNvSpPr>
          <p:nvPr/>
        </p:nvSpPr>
        <p:spPr>
          <a:xfrm>
            <a:off x="202877" y="983415"/>
            <a:ext cx="3116399" cy="837348"/>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900" b="1" u="sng" dirty="0">
                <a:solidFill>
                  <a:srgbClr val="002776"/>
                </a:solidFill>
                <a:latin typeface="Arial"/>
                <a:ea typeface="Arial"/>
                <a:cs typeface="Arial"/>
                <a:sym typeface="Arial"/>
              </a:rPr>
              <a:t>Data split</a:t>
            </a:r>
            <a:br>
              <a:rPr lang="en-US" sz="1600" b="1" dirty="0">
                <a:solidFill>
                  <a:srgbClr val="000000"/>
                </a:solidFill>
                <a:latin typeface="Helvetica Neue"/>
              </a:rPr>
            </a:br>
            <a:endParaRPr lang="en-US" sz="4000" dirty="0"/>
          </a:p>
        </p:txBody>
      </p:sp>
      <p:sp>
        <p:nvSpPr>
          <p:cNvPr id="24" name="Title 1">
            <a:extLst>
              <a:ext uri="{FF2B5EF4-FFF2-40B4-BE49-F238E27FC236}">
                <a16:creationId xmlns:a16="http://schemas.microsoft.com/office/drawing/2014/main" id="{CF62971A-15A6-4F20-834A-0F69FAC662B3}"/>
              </a:ext>
            </a:extLst>
          </p:cNvPr>
          <p:cNvSpPr txBox="1">
            <a:spLocks/>
          </p:cNvSpPr>
          <p:nvPr/>
        </p:nvSpPr>
        <p:spPr>
          <a:xfrm>
            <a:off x="5128577" y="4759568"/>
            <a:ext cx="3116399" cy="837348"/>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900" b="1" u="sng" dirty="0">
                <a:solidFill>
                  <a:srgbClr val="002776"/>
                </a:solidFill>
                <a:latin typeface="Arial"/>
                <a:ea typeface="Arial"/>
                <a:cs typeface="Arial"/>
                <a:sym typeface="Arial"/>
              </a:rPr>
              <a:t>Classification Report</a:t>
            </a:r>
            <a:br>
              <a:rPr lang="en-US" sz="1600" b="1" dirty="0">
                <a:solidFill>
                  <a:srgbClr val="000000"/>
                </a:solidFill>
                <a:latin typeface="Helvetica Neue"/>
              </a:rPr>
            </a:br>
            <a:endParaRPr lang="en-US" sz="4000" dirty="0"/>
          </a:p>
        </p:txBody>
      </p:sp>
      <p:pic>
        <p:nvPicPr>
          <p:cNvPr id="12" name="Picture 11">
            <a:extLst>
              <a:ext uri="{FF2B5EF4-FFF2-40B4-BE49-F238E27FC236}">
                <a16:creationId xmlns:a16="http://schemas.microsoft.com/office/drawing/2014/main" id="{4A5E6CF5-3793-4349-B85D-DF0DD9505F00}"/>
              </a:ext>
            </a:extLst>
          </p:cNvPr>
          <p:cNvPicPr>
            <a:picLocks noChangeAspect="1"/>
          </p:cNvPicPr>
          <p:nvPr/>
        </p:nvPicPr>
        <p:blipFill>
          <a:blip r:embed="rId3"/>
          <a:stretch>
            <a:fillRect/>
          </a:stretch>
        </p:blipFill>
        <p:spPr>
          <a:xfrm>
            <a:off x="5129" y="1487901"/>
            <a:ext cx="4744261" cy="913735"/>
          </a:xfrm>
          <a:prstGeom prst="rect">
            <a:avLst/>
          </a:prstGeom>
          <a:effectLst>
            <a:outerShdw blurRad="50800" dist="38100" dir="8100000" algn="tr" rotWithShape="0">
              <a:prstClr val="black">
                <a:alpha val="40000"/>
              </a:prstClr>
            </a:outerShdw>
          </a:effectLst>
        </p:spPr>
      </p:pic>
      <p:pic>
        <p:nvPicPr>
          <p:cNvPr id="6" name="Picture 5">
            <a:extLst>
              <a:ext uri="{FF2B5EF4-FFF2-40B4-BE49-F238E27FC236}">
                <a16:creationId xmlns:a16="http://schemas.microsoft.com/office/drawing/2014/main" id="{5F950703-DEF1-4DCE-8FFA-35E5C9EFC46D}"/>
              </a:ext>
            </a:extLst>
          </p:cNvPr>
          <p:cNvPicPr>
            <a:picLocks noChangeAspect="1"/>
          </p:cNvPicPr>
          <p:nvPr/>
        </p:nvPicPr>
        <p:blipFill>
          <a:blip r:embed="rId4"/>
          <a:stretch>
            <a:fillRect/>
          </a:stretch>
        </p:blipFill>
        <p:spPr>
          <a:xfrm>
            <a:off x="5128577" y="1458751"/>
            <a:ext cx="6553200" cy="2124075"/>
          </a:xfrm>
          <a:prstGeom prst="rect">
            <a:avLst/>
          </a:prstGeom>
          <a:effectLst>
            <a:outerShdw blurRad="50800" dist="38100" dir="8100000" algn="tr" rotWithShape="0">
              <a:prstClr val="black">
                <a:alpha val="40000"/>
              </a:prstClr>
            </a:outerShdw>
          </a:effectLst>
        </p:spPr>
      </p:pic>
      <p:sp>
        <p:nvSpPr>
          <p:cNvPr id="19" name="Title 1">
            <a:extLst>
              <a:ext uri="{FF2B5EF4-FFF2-40B4-BE49-F238E27FC236}">
                <a16:creationId xmlns:a16="http://schemas.microsoft.com/office/drawing/2014/main" id="{81D4F012-A74A-4E9E-802C-57DF3587B168}"/>
              </a:ext>
            </a:extLst>
          </p:cNvPr>
          <p:cNvSpPr txBox="1">
            <a:spLocks/>
          </p:cNvSpPr>
          <p:nvPr/>
        </p:nvSpPr>
        <p:spPr>
          <a:xfrm>
            <a:off x="5128577" y="954022"/>
            <a:ext cx="5834647" cy="837348"/>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700" b="1" u="sng" dirty="0">
                <a:solidFill>
                  <a:srgbClr val="002776"/>
                </a:solidFill>
                <a:latin typeface="Arial"/>
                <a:cs typeface="Arial"/>
              </a:rPr>
              <a:t>Model Algorithm with Best Parameter</a:t>
            </a:r>
          </a:p>
          <a:p>
            <a:br>
              <a:rPr lang="en-US" sz="1700" b="1" u="sng" dirty="0">
                <a:solidFill>
                  <a:srgbClr val="002776"/>
                </a:solidFill>
                <a:latin typeface="Arial"/>
                <a:cs typeface="Arial"/>
              </a:rPr>
            </a:br>
            <a:endParaRPr lang="en-US" sz="1700" b="1" u="sng" dirty="0">
              <a:solidFill>
                <a:srgbClr val="002776"/>
              </a:solidFill>
              <a:latin typeface="Arial"/>
              <a:cs typeface="Arial"/>
            </a:endParaRPr>
          </a:p>
        </p:txBody>
      </p:sp>
      <p:pic>
        <p:nvPicPr>
          <p:cNvPr id="8" name="Picture 7">
            <a:extLst>
              <a:ext uri="{FF2B5EF4-FFF2-40B4-BE49-F238E27FC236}">
                <a16:creationId xmlns:a16="http://schemas.microsoft.com/office/drawing/2014/main" id="{DC862C5C-4AF3-4DED-8E88-DFC5F5A5DF4E}"/>
              </a:ext>
            </a:extLst>
          </p:cNvPr>
          <p:cNvPicPr>
            <a:picLocks noChangeAspect="1"/>
          </p:cNvPicPr>
          <p:nvPr/>
        </p:nvPicPr>
        <p:blipFill>
          <a:blip r:embed="rId5"/>
          <a:stretch>
            <a:fillRect/>
          </a:stretch>
        </p:blipFill>
        <p:spPr>
          <a:xfrm>
            <a:off x="133929" y="2546002"/>
            <a:ext cx="3366566" cy="2500214"/>
          </a:xfrm>
          <a:prstGeom prst="rect">
            <a:avLst/>
          </a:prstGeom>
        </p:spPr>
      </p:pic>
      <p:pic>
        <p:nvPicPr>
          <p:cNvPr id="11" name="Picture 10">
            <a:extLst>
              <a:ext uri="{FF2B5EF4-FFF2-40B4-BE49-F238E27FC236}">
                <a16:creationId xmlns:a16="http://schemas.microsoft.com/office/drawing/2014/main" id="{2E8CB609-1570-4CD1-9358-8B28AD28F3B1}"/>
              </a:ext>
            </a:extLst>
          </p:cNvPr>
          <p:cNvPicPr>
            <a:picLocks noChangeAspect="1"/>
          </p:cNvPicPr>
          <p:nvPr/>
        </p:nvPicPr>
        <p:blipFill>
          <a:blip r:embed="rId6"/>
          <a:stretch>
            <a:fillRect/>
          </a:stretch>
        </p:blipFill>
        <p:spPr>
          <a:xfrm>
            <a:off x="5128577" y="3582826"/>
            <a:ext cx="6553200" cy="1147964"/>
          </a:xfrm>
          <a:prstGeom prst="rect">
            <a:avLst/>
          </a:prstGeom>
          <a:effectLst>
            <a:outerShdw blurRad="50800" dist="38100" dir="8100000" algn="tr" rotWithShape="0">
              <a:prstClr val="black">
                <a:alpha val="40000"/>
              </a:prstClr>
            </a:outerShdw>
          </a:effectLst>
        </p:spPr>
      </p:pic>
      <p:cxnSp>
        <p:nvCxnSpPr>
          <p:cNvPr id="28" name="Connector: Elbow 27">
            <a:extLst>
              <a:ext uri="{FF2B5EF4-FFF2-40B4-BE49-F238E27FC236}">
                <a16:creationId xmlns:a16="http://schemas.microsoft.com/office/drawing/2014/main" id="{CB02A7C4-5036-4627-9764-AD4ED76B899F}"/>
              </a:ext>
            </a:extLst>
          </p:cNvPr>
          <p:cNvCxnSpPr>
            <a:cxnSpLocks/>
          </p:cNvCxnSpPr>
          <p:nvPr/>
        </p:nvCxnSpPr>
        <p:spPr>
          <a:xfrm rot="10800000" flipV="1">
            <a:off x="3141495" y="3447895"/>
            <a:ext cx="2069088" cy="451993"/>
          </a:xfrm>
          <a:prstGeom prst="bentConnector3">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0FCCD6F3-94DB-4E6C-90CD-7A447709F3F6}"/>
              </a:ext>
            </a:extLst>
          </p:cNvPr>
          <p:cNvCxnSpPr>
            <a:cxnSpLocks/>
          </p:cNvCxnSpPr>
          <p:nvPr/>
        </p:nvCxnSpPr>
        <p:spPr>
          <a:xfrm>
            <a:off x="3141494" y="4188010"/>
            <a:ext cx="2069089" cy="383990"/>
          </a:xfrm>
          <a:prstGeom prst="bentConnector3">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pic>
        <p:nvPicPr>
          <p:cNvPr id="20" name="Picture 19">
            <a:extLst>
              <a:ext uri="{FF2B5EF4-FFF2-40B4-BE49-F238E27FC236}">
                <a16:creationId xmlns:a16="http://schemas.microsoft.com/office/drawing/2014/main" id="{3FA12090-3BF8-4721-B9E2-513712F2D837}"/>
              </a:ext>
            </a:extLst>
          </p:cNvPr>
          <p:cNvPicPr>
            <a:picLocks noChangeAspect="1"/>
          </p:cNvPicPr>
          <p:nvPr/>
        </p:nvPicPr>
        <p:blipFill>
          <a:blip r:embed="rId7"/>
          <a:stretch>
            <a:fillRect/>
          </a:stretch>
        </p:blipFill>
        <p:spPr>
          <a:xfrm>
            <a:off x="5210583" y="5205411"/>
            <a:ext cx="4855632" cy="1524189"/>
          </a:xfrm>
          <a:prstGeom prst="rect">
            <a:avLst/>
          </a:prstGeom>
          <a:effectLst>
            <a:outerShdw blurRad="50800" dist="38100" dir="8100000" algn="tr" rotWithShape="0">
              <a:prstClr val="black">
                <a:alpha val="40000"/>
              </a:prstClr>
            </a:outerShdw>
          </a:effectLst>
        </p:spPr>
      </p:pic>
    </p:spTree>
    <p:extLst>
      <p:ext uri="{BB962C8B-B14F-4D97-AF65-F5344CB8AC3E}">
        <p14:creationId xmlns:p14="http://schemas.microsoft.com/office/powerpoint/2010/main" val="13197613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A15E36A-6DC8-448B-89B9-1BF4AD10ABC1}"/>
              </a:ext>
            </a:extLst>
          </p:cNvPr>
          <p:cNvSpPr>
            <a:spLocks noGrp="1"/>
          </p:cNvSpPr>
          <p:nvPr>
            <p:ph type="sldNum" sz="quarter" idx="12"/>
          </p:nvPr>
        </p:nvSpPr>
        <p:spPr/>
        <p:txBody>
          <a:bodyPr/>
          <a:lstStyle/>
          <a:p>
            <a:fld id="{A83ADAA5-FAF1-46BF-9F1A-96BF8EC22C81}" type="slidenum">
              <a:rPr lang="en-US" smtClean="0"/>
              <a:t>26</a:t>
            </a:fld>
            <a:endParaRPr lang="en-US"/>
          </a:p>
        </p:txBody>
      </p:sp>
      <p:pic>
        <p:nvPicPr>
          <p:cNvPr id="9" name="Google Shape;336;p2">
            <a:extLst>
              <a:ext uri="{FF2B5EF4-FFF2-40B4-BE49-F238E27FC236}">
                <a16:creationId xmlns:a16="http://schemas.microsoft.com/office/drawing/2014/main" id="{54B02001-BDF0-4FD9-84DC-4C5F3877F878}"/>
              </a:ext>
            </a:extLst>
          </p:cNvPr>
          <p:cNvPicPr preferRelativeResize="0"/>
          <p:nvPr/>
        </p:nvPicPr>
        <p:blipFill rotWithShape="1">
          <a:blip r:embed="rId2">
            <a:alphaModFix/>
          </a:blip>
          <a:srcRect/>
          <a:stretch/>
        </p:blipFill>
        <p:spPr>
          <a:xfrm>
            <a:off x="10398643" y="63016"/>
            <a:ext cx="1554475" cy="653005"/>
          </a:xfrm>
          <a:prstGeom prst="rect">
            <a:avLst/>
          </a:prstGeom>
          <a:noFill/>
          <a:ln>
            <a:noFill/>
          </a:ln>
        </p:spPr>
      </p:pic>
      <p:sp>
        <p:nvSpPr>
          <p:cNvPr id="14" name="Title 1">
            <a:extLst>
              <a:ext uri="{FF2B5EF4-FFF2-40B4-BE49-F238E27FC236}">
                <a16:creationId xmlns:a16="http://schemas.microsoft.com/office/drawing/2014/main" id="{150E6D6D-E408-47AE-96AA-AAA9DC74D862}"/>
              </a:ext>
            </a:extLst>
          </p:cNvPr>
          <p:cNvSpPr txBox="1">
            <a:spLocks/>
          </p:cNvSpPr>
          <p:nvPr/>
        </p:nvSpPr>
        <p:spPr>
          <a:xfrm>
            <a:off x="797260" y="1165932"/>
            <a:ext cx="3848410" cy="837348"/>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900" b="1" u="sng" dirty="0">
                <a:solidFill>
                  <a:srgbClr val="002776"/>
                </a:solidFill>
                <a:latin typeface="Arial"/>
                <a:ea typeface="Arial"/>
                <a:cs typeface="Arial"/>
                <a:sym typeface="Arial"/>
              </a:rPr>
              <a:t>Confusion Matrix</a:t>
            </a:r>
            <a:br>
              <a:rPr lang="en-US" sz="1600" b="1" dirty="0">
                <a:solidFill>
                  <a:srgbClr val="000000"/>
                </a:solidFill>
                <a:latin typeface="Helvetica Neue"/>
              </a:rPr>
            </a:br>
            <a:endParaRPr lang="en-US" sz="4000" dirty="0"/>
          </a:p>
        </p:txBody>
      </p:sp>
      <p:sp>
        <p:nvSpPr>
          <p:cNvPr id="15" name="Title 1">
            <a:extLst>
              <a:ext uri="{FF2B5EF4-FFF2-40B4-BE49-F238E27FC236}">
                <a16:creationId xmlns:a16="http://schemas.microsoft.com/office/drawing/2014/main" id="{F8750661-2484-4C4D-AD8E-1080A9DB0184}"/>
              </a:ext>
            </a:extLst>
          </p:cNvPr>
          <p:cNvSpPr txBox="1">
            <a:spLocks/>
          </p:cNvSpPr>
          <p:nvPr/>
        </p:nvSpPr>
        <p:spPr>
          <a:xfrm>
            <a:off x="6686395" y="1127400"/>
            <a:ext cx="3848410" cy="837348"/>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900" b="1" u="sng" dirty="0">
                <a:solidFill>
                  <a:srgbClr val="002776"/>
                </a:solidFill>
                <a:latin typeface="Arial"/>
                <a:ea typeface="Arial"/>
                <a:cs typeface="Arial"/>
                <a:sym typeface="Arial"/>
              </a:rPr>
              <a:t>ROC &amp; AUC curve for the model</a:t>
            </a:r>
            <a:br>
              <a:rPr lang="en-US" sz="1600" b="1" dirty="0">
                <a:solidFill>
                  <a:srgbClr val="000000"/>
                </a:solidFill>
                <a:latin typeface="Helvetica Neue"/>
              </a:rPr>
            </a:br>
            <a:endParaRPr lang="en-US" sz="4000" dirty="0"/>
          </a:p>
        </p:txBody>
      </p:sp>
      <p:sp>
        <p:nvSpPr>
          <p:cNvPr id="11" name="Title 1">
            <a:extLst>
              <a:ext uri="{FF2B5EF4-FFF2-40B4-BE49-F238E27FC236}">
                <a16:creationId xmlns:a16="http://schemas.microsoft.com/office/drawing/2014/main" id="{50141777-6548-42CD-9F33-5D4768F965D1}"/>
              </a:ext>
            </a:extLst>
          </p:cNvPr>
          <p:cNvSpPr>
            <a:spLocks noGrp="1"/>
          </p:cNvSpPr>
          <p:nvPr>
            <p:ph type="title"/>
          </p:nvPr>
        </p:nvSpPr>
        <p:spPr>
          <a:xfrm>
            <a:off x="202877" y="-74686"/>
            <a:ext cx="9299713" cy="837348"/>
          </a:xfrm>
        </p:spPr>
        <p:txBody>
          <a:bodyPr>
            <a:normAutofit/>
          </a:bodyPr>
          <a:lstStyle/>
          <a:p>
            <a:r>
              <a:rPr lang="en-US" sz="3200" u="sng" dirty="0">
                <a:solidFill>
                  <a:srgbClr val="002776"/>
                </a:solidFill>
                <a:latin typeface="Arial"/>
                <a:ea typeface="Arial"/>
                <a:cs typeface="Arial"/>
                <a:sym typeface="Arial"/>
              </a:rPr>
              <a:t>Model 6 – </a:t>
            </a:r>
            <a:r>
              <a:rPr lang="en-US" sz="3200" u="sng" dirty="0">
                <a:solidFill>
                  <a:srgbClr val="002776"/>
                </a:solidFill>
                <a:latin typeface="Arial"/>
                <a:cs typeface="Arial"/>
                <a:sym typeface="Arial"/>
              </a:rPr>
              <a:t>ADABOOST</a:t>
            </a:r>
            <a:endParaRPr lang="en-US" sz="3200" dirty="0"/>
          </a:p>
        </p:txBody>
      </p:sp>
      <p:pic>
        <p:nvPicPr>
          <p:cNvPr id="6" name="Picture 5">
            <a:extLst>
              <a:ext uri="{FF2B5EF4-FFF2-40B4-BE49-F238E27FC236}">
                <a16:creationId xmlns:a16="http://schemas.microsoft.com/office/drawing/2014/main" id="{0411E80E-A301-4F85-BA6C-364B47C7459A}"/>
              </a:ext>
            </a:extLst>
          </p:cNvPr>
          <p:cNvPicPr>
            <a:picLocks noChangeAspect="1"/>
          </p:cNvPicPr>
          <p:nvPr/>
        </p:nvPicPr>
        <p:blipFill>
          <a:blip r:embed="rId3"/>
          <a:stretch>
            <a:fillRect/>
          </a:stretch>
        </p:blipFill>
        <p:spPr>
          <a:xfrm>
            <a:off x="506534" y="1964748"/>
            <a:ext cx="4203903" cy="3029283"/>
          </a:xfrm>
          <a:prstGeom prst="rect">
            <a:avLst/>
          </a:prstGeom>
          <a:effectLst>
            <a:outerShdw blurRad="50800" dist="38100" dir="8100000" algn="tr" rotWithShape="0">
              <a:prstClr val="black">
                <a:alpha val="40000"/>
              </a:prstClr>
            </a:outerShdw>
          </a:effectLst>
        </p:spPr>
      </p:pic>
      <p:pic>
        <p:nvPicPr>
          <p:cNvPr id="8" name="Picture 7">
            <a:extLst>
              <a:ext uri="{FF2B5EF4-FFF2-40B4-BE49-F238E27FC236}">
                <a16:creationId xmlns:a16="http://schemas.microsoft.com/office/drawing/2014/main" id="{B1CBDDF3-234C-4843-B9D6-0899BB155547}"/>
              </a:ext>
            </a:extLst>
          </p:cNvPr>
          <p:cNvPicPr>
            <a:picLocks noChangeAspect="1"/>
          </p:cNvPicPr>
          <p:nvPr/>
        </p:nvPicPr>
        <p:blipFill>
          <a:blip r:embed="rId4"/>
          <a:stretch>
            <a:fillRect/>
          </a:stretch>
        </p:blipFill>
        <p:spPr>
          <a:xfrm>
            <a:off x="6033723" y="2003280"/>
            <a:ext cx="4501082" cy="3019859"/>
          </a:xfrm>
          <a:prstGeom prst="rect">
            <a:avLst/>
          </a:prstGeom>
          <a:effectLst>
            <a:outerShdw blurRad="50800" dist="38100" dir="8100000" algn="tr" rotWithShape="0">
              <a:prstClr val="black">
                <a:alpha val="40000"/>
              </a:prstClr>
            </a:outerShdw>
          </a:effectLst>
        </p:spPr>
      </p:pic>
    </p:spTree>
    <p:extLst>
      <p:ext uri="{BB962C8B-B14F-4D97-AF65-F5344CB8AC3E}">
        <p14:creationId xmlns:p14="http://schemas.microsoft.com/office/powerpoint/2010/main" val="30537371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4A27BBA-2E20-400D-BBB6-238726EB88F0}"/>
              </a:ext>
            </a:extLst>
          </p:cNvPr>
          <p:cNvSpPr>
            <a:spLocks noGrp="1"/>
          </p:cNvSpPr>
          <p:nvPr>
            <p:ph type="sldNum" sz="quarter" idx="12"/>
          </p:nvPr>
        </p:nvSpPr>
        <p:spPr/>
        <p:txBody>
          <a:bodyPr/>
          <a:lstStyle/>
          <a:p>
            <a:fld id="{A83ADAA5-FAF1-46BF-9F1A-96BF8EC22C81}" type="slidenum">
              <a:rPr lang="en-US" smtClean="0"/>
              <a:t>27</a:t>
            </a:fld>
            <a:endParaRPr lang="en-US"/>
          </a:p>
        </p:txBody>
      </p:sp>
      <p:sp>
        <p:nvSpPr>
          <p:cNvPr id="4" name="Google Shape;435;p13">
            <a:extLst>
              <a:ext uri="{FF2B5EF4-FFF2-40B4-BE49-F238E27FC236}">
                <a16:creationId xmlns:a16="http://schemas.microsoft.com/office/drawing/2014/main" id="{8A4C76C4-52DB-474D-A070-30BE10ECBA94}"/>
              </a:ext>
            </a:extLst>
          </p:cNvPr>
          <p:cNvSpPr txBox="1"/>
          <p:nvPr/>
        </p:nvSpPr>
        <p:spPr>
          <a:xfrm>
            <a:off x="1446143" y="2644190"/>
            <a:ext cx="9299713" cy="1569620"/>
          </a:xfrm>
          <a:prstGeom prst="rect">
            <a:avLst/>
          </a:prstGeom>
          <a:noFill/>
          <a:ln w="38100">
            <a:solidFill>
              <a:srgbClr val="FF0000"/>
            </a:solid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4000" b="1" dirty="0">
                <a:solidFill>
                  <a:schemeClr val="accent6"/>
                </a:solidFill>
                <a:latin typeface="Arial"/>
                <a:ea typeface="Arial"/>
                <a:cs typeface="Arial"/>
                <a:sym typeface="Arial"/>
              </a:rPr>
              <a:t>ADA Boosting Model </a:t>
            </a:r>
          </a:p>
          <a:p>
            <a:pPr marL="0" marR="0" lvl="0" indent="0" algn="ctr" rtl="0">
              <a:spcBef>
                <a:spcPts val="0"/>
              </a:spcBef>
              <a:spcAft>
                <a:spcPts val="0"/>
              </a:spcAft>
              <a:buNone/>
            </a:pPr>
            <a:r>
              <a:rPr lang="en-US" sz="2800" b="1" dirty="0">
                <a:solidFill>
                  <a:schemeClr val="accent5">
                    <a:lumMod val="75000"/>
                  </a:schemeClr>
                </a:solidFill>
                <a:latin typeface="Arial"/>
                <a:ea typeface="Arial"/>
                <a:cs typeface="Arial"/>
                <a:sym typeface="Arial"/>
              </a:rPr>
              <a:t>is our final model as it is consistently giving </a:t>
            </a:r>
          </a:p>
          <a:p>
            <a:pPr marL="0" marR="0" lvl="0" indent="0" algn="ctr" rtl="0">
              <a:spcBef>
                <a:spcPts val="0"/>
              </a:spcBef>
              <a:spcAft>
                <a:spcPts val="0"/>
              </a:spcAft>
              <a:buNone/>
            </a:pPr>
            <a:r>
              <a:rPr lang="en-US" sz="2800" b="1" dirty="0">
                <a:solidFill>
                  <a:schemeClr val="accent5">
                    <a:lumMod val="75000"/>
                  </a:schemeClr>
                </a:solidFill>
                <a:latin typeface="Arial"/>
                <a:ea typeface="Arial"/>
                <a:cs typeface="Arial"/>
                <a:sym typeface="Arial"/>
              </a:rPr>
              <a:t>good accuracy.</a:t>
            </a:r>
          </a:p>
        </p:txBody>
      </p:sp>
      <p:sp>
        <p:nvSpPr>
          <p:cNvPr id="5" name="Title 1">
            <a:extLst>
              <a:ext uri="{FF2B5EF4-FFF2-40B4-BE49-F238E27FC236}">
                <a16:creationId xmlns:a16="http://schemas.microsoft.com/office/drawing/2014/main" id="{14A51A4B-83A5-4F1B-B4D9-B02FE93F4CF6}"/>
              </a:ext>
            </a:extLst>
          </p:cNvPr>
          <p:cNvSpPr txBox="1">
            <a:spLocks/>
          </p:cNvSpPr>
          <p:nvPr/>
        </p:nvSpPr>
        <p:spPr>
          <a:xfrm>
            <a:off x="1446143" y="903243"/>
            <a:ext cx="9299713" cy="837348"/>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u="sng" dirty="0">
                <a:solidFill>
                  <a:srgbClr val="002776"/>
                </a:solidFill>
                <a:latin typeface="Arial"/>
                <a:ea typeface="Arial"/>
                <a:cs typeface="Arial"/>
                <a:sym typeface="Arial"/>
              </a:rPr>
              <a:t>Final Model</a:t>
            </a:r>
            <a:endParaRPr lang="en-US" sz="3200" dirty="0"/>
          </a:p>
        </p:txBody>
      </p:sp>
    </p:spTree>
    <p:extLst>
      <p:ext uri="{BB962C8B-B14F-4D97-AF65-F5344CB8AC3E}">
        <p14:creationId xmlns:p14="http://schemas.microsoft.com/office/powerpoint/2010/main" val="26504876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A15E36A-6DC8-448B-89B9-1BF4AD10ABC1}"/>
              </a:ext>
            </a:extLst>
          </p:cNvPr>
          <p:cNvSpPr>
            <a:spLocks noGrp="1"/>
          </p:cNvSpPr>
          <p:nvPr>
            <p:ph type="sldNum" sz="quarter" idx="12"/>
          </p:nvPr>
        </p:nvSpPr>
        <p:spPr/>
        <p:txBody>
          <a:bodyPr/>
          <a:lstStyle/>
          <a:p>
            <a:fld id="{A83ADAA5-FAF1-46BF-9F1A-96BF8EC22C81}" type="slidenum">
              <a:rPr lang="en-US" smtClean="0"/>
              <a:t>28</a:t>
            </a:fld>
            <a:endParaRPr lang="en-US" dirty="0"/>
          </a:p>
        </p:txBody>
      </p:sp>
      <p:pic>
        <p:nvPicPr>
          <p:cNvPr id="9" name="Google Shape;336;p2">
            <a:extLst>
              <a:ext uri="{FF2B5EF4-FFF2-40B4-BE49-F238E27FC236}">
                <a16:creationId xmlns:a16="http://schemas.microsoft.com/office/drawing/2014/main" id="{54B02001-BDF0-4FD9-84DC-4C5F3877F878}"/>
              </a:ext>
            </a:extLst>
          </p:cNvPr>
          <p:cNvPicPr preferRelativeResize="0"/>
          <p:nvPr/>
        </p:nvPicPr>
        <p:blipFill rotWithShape="1">
          <a:blip r:embed="rId2">
            <a:alphaModFix/>
          </a:blip>
          <a:srcRect/>
          <a:stretch/>
        </p:blipFill>
        <p:spPr>
          <a:xfrm>
            <a:off x="10398643" y="63016"/>
            <a:ext cx="1554475" cy="653005"/>
          </a:xfrm>
          <a:prstGeom prst="rect">
            <a:avLst/>
          </a:prstGeom>
          <a:noFill/>
          <a:ln>
            <a:noFill/>
          </a:ln>
        </p:spPr>
      </p:pic>
      <p:sp>
        <p:nvSpPr>
          <p:cNvPr id="11" name="Title 1">
            <a:extLst>
              <a:ext uri="{FF2B5EF4-FFF2-40B4-BE49-F238E27FC236}">
                <a16:creationId xmlns:a16="http://schemas.microsoft.com/office/drawing/2014/main" id="{50141777-6548-42CD-9F33-5D4768F965D1}"/>
              </a:ext>
            </a:extLst>
          </p:cNvPr>
          <p:cNvSpPr>
            <a:spLocks noGrp="1"/>
          </p:cNvSpPr>
          <p:nvPr>
            <p:ph type="title"/>
          </p:nvPr>
        </p:nvSpPr>
        <p:spPr>
          <a:xfrm>
            <a:off x="238882" y="44394"/>
            <a:ext cx="9299713" cy="837348"/>
          </a:xfrm>
        </p:spPr>
        <p:txBody>
          <a:bodyPr>
            <a:normAutofit/>
          </a:bodyPr>
          <a:lstStyle/>
          <a:p>
            <a:r>
              <a:rPr lang="en-US" sz="3200" u="sng" dirty="0">
                <a:solidFill>
                  <a:srgbClr val="002776"/>
                </a:solidFill>
                <a:latin typeface="Arial"/>
                <a:ea typeface="Arial"/>
                <a:cs typeface="Arial"/>
                <a:sym typeface="Arial"/>
              </a:rPr>
              <a:t>Model Predictions</a:t>
            </a:r>
            <a:endParaRPr lang="en-US" sz="3200" dirty="0"/>
          </a:p>
        </p:txBody>
      </p:sp>
      <p:pic>
        <p:nvPicPr>
          <p:cNvPr id="3" name="Picture 2">
            <a:extLst>
              <a:ext uri="{FF2B5EF4-FFF2-40B4-BE49-F238E27FC236}">
                <a16:creationId xmlns:a16="http://schemas.microsoft.com/office/drawing/2014/main" id="{0A9BFA1E-284B-4A52-B59C-A603A617B083}"/>
              </a:ext>
            </a:extLst>
          </p:cNvPr>
          <p:cNvPicPr>
            <a:picLocks noChangeAspect="1"/>
          </p:cNvPicPr>
          <p:nvPr/>
        </p:nvPicPr>
        <p:blipFill>
          <a:blip r:embed="rId3"/>
          <a:stretch>
            <a:fillRect/>
          </a:stretch>
        </p:blipFill>
        <p:spPr>
          <a:xfrm>
            <a:off x="531446" y="2145531"/>
            <a:ext cx="9573847" cy="4393381"/>
          </a:xfrm>
          <a:prstGeom prst="rect">
            <a:avLst/>
          </a:prstGeom>
          <a:ln w="12700">
            <a:solidFill>
              <a:schemeClr val="accent5">
                <a:lumMod val="75000"/>
              </a:schemeClr>
            </a:solidFill>
          </a:ln>
        </p:spPr>
      </p:pic>
      <p:sp>
        <p:nvSpPr>
          <p:cNvPr id="16" name="Google Shape;416;p11">
            <a:extLst>
              <a:ext uri="{FF2B5EF4-FFF2-40B4-BE49-F238E27FC236}">
                <a16:creationId xmlns:a16="http://schemas.microsoft.com/office/drawing/2014/main" id="{C04274EA-803D-4F18-9DEF-5FAC1B790177}"/>
              </a:ext>
            </a:extLst>
          </p:cNvPr>
          <p:cNvSpPr/>
          <p:nvPr/>
        </p:nvSpPr>
        <p:spPr>
          <a:xfrm rot="-5400000">
            <a:off x="4088057" y="-1707522"/>
            <a:ext cx="639642" cy="6908803"/>
          </a:xfrm>
          <a:prstGeom prst="rightBrace">
            <a:avLst>
              <a:gd name="adj1" fmla="val 8333"/>
              <a:gd name="adj2" fmla="val 50000"/>
            </a:avLst>
          </a:prstGeom>
          <a:noFill/>
          <a:ln w="127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entury Gothic"/>
              <a:buNone/>
            </a:pPr>
            <a:endParaRPr sz="1800" b="0" i="0" u="none" strike="noStrike" cap="none">
              <a:solidFill>
                <a:srgbClr val="000000"/>
              </a:solidFill>
              <a:latin typeface="Calibri"/>
              <a:ea typeface="Calibri"/>
              <a:cs typeface="Calibri"/>
              <a:sym typeface="Calibri"/>
            </a:endParaRPr>
          </a:p>
        </p:txBody>
      </p:sp>
      <p:sp>
        <p:nvSpPr>
          <p:cNvPr id="17" name="Google Shape;418;p11">
            <a:extLst>
              <a:ext uri="{FF2B5EF4-FFF2-40B4-BE49-F238E27FC236}">
                <a16:creationId xmlns:a16="http://schemas.microsoft.com/office/drawing/2014/main" id="{B09D188B-967D-4778-89BC-2391A35EE03F}"/>
              </a:ext>
            </a:extLst>
          </p:cNvPr>
          <p:cNvSpPr txBox="1"/>
          <p:nvPr/>
        </p:nvSpPr>
        <p:spPr>
          <a:xfrm>
            <a:off x="3446033" y="831959"/>
            <a:ext cx="1923690" cy="58473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Calibri"/>
              <a:buNone/>
            </a:pPr>
            <a:r>
              <a:rPr lang="en-US" sz="1600" b="0" i="0" u="none" strike="noStrike" cap="none" dirty="0">
                <a:solidFill>
                  <a:schemeClr val="accent5">
                    <a:lumMod val="75000"/>
                  </a:schemeClr>
                </a:solidFill>
                <a:latin typeface="Arial" panose="020B0604020202020204" pitchFamily="34" charset="0"/>
                <a:ea typeface="Calibri"/>
                <a:cs typeface="Arial" panose="020B0604020202020204" pitchFamily="34" charset="0"/>
                <a:sym typeface="Calibri"/>
              </a:rPr>
              <a:t>Transaction data fed to the model</a:t>
            </a:r>
            <a:endParaRPr sz="1600" dirty="0">
              <a:solidFill>
                <a:schemeClr val="accent5">
                  <a:lumMod val="75000"/>
                </a:schemeClr>
              </a:solidFill>
              <a:latin typeface="Arial" panose="020B0604020202020204" pitchFamily="34" charset="0"/>
              <a:cs typeface="Arial" panose="020B0604020202020204" pitchFamily="34" charset="0"/>
            </a:endParaRPr>
          </a:p>
        </p:txBody>
      </p:sp>
      <p:sp>
        <p:nvSpPr>
          <p:cNvPr id="18" name="Google Shape;417;p11">
            <a:extLst>
              <a:ext uri="{FF2B5EF4-FFF2-40B4-BE49-F238E27FC236}">
                <a16:creationId xmlns:a16="http://schemas.microsoft.com/office/drawing/2014/main" id="{F29F8B89-91E2-4F80-A4E1-2391913DC6A1}"/>
              </a:ext>
            </a:extLst>
          </p:cNvPr>
          <p:cNvSpPr/>
          <p:nvPr/>
        </p:nvSpPr>
        <p:spPr>
          <a:xfrm rot="-5400000">
            <a:off x="8816692" y="1262931"/>
            <a:ext cx="546857" cy="959040"/>
          </a:xfrm>
          <a:prstGeom prst="rightBrace">
            <a:avLst>
              <a:gd name="adj1" fmla="val 8333"/>
              <a:gd name="adj2" fmla="val 50000"/>
            </a:avLst>
          </a:prstGeom>
          <a:noFill/>
          <a:ln w="127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entury Gothic"/>
              <a:buNone/>
            </a:pPr>
            <a:endParaRPr sz="1800" b="0" i="0" u="none" strike="noStrike" cap="none">
              <a:solidFill>
                <a:srgbClr val="000000"/>
              </a:solidFill>
              <a:latin typeface="Calibri"/>
              <a:ea typeface="Calibri"/>
              <a:cs typeface="Calibri"/>
              <a:sym typeface="Calibri"/>
            </a:endParaRPr>
          </a:p>
        </p:txBody>
      </p:sp>
      <p:sp>
        <p:nvSpPr>
          <p:cNvPr id="19" name="Google Shape;419;p11">
            <a:extLst>
              <a:ext uri="{FF2B5EF4-FFF2-40B4-BE49-F238E27FC236}">
                <a16:creationId xmlns:a16="http://schemas.microsoft.com/office/drawing/2014/main" id="{54FA5CB7-5F46-4513-BD8C-108539737BC9}"/>
              </a:ext>
            </a:extLst>
          </p:cNvPr>
          <p:cNvSpPr txBox="1"/>
          <p:nvPr/>
        </p:nvSpPr>
        <p:spPr>
          <a:xfrm>
            <a:off x="7906165" y="928901"/>
            <a:ext cx="2367910" cy="58473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Calibri"/>
              <a:buNone/>
            </a:pPr>
            <a:r>
              <a:rPr lang="en-US" sz="1600" b="0" i="0" u="none" strike="noStrike" cap="none" dirty="0">
                <a:solidFill>
                  <a:schemeClr val="accent5">
                    <a:lumMod val="75000"/>
                  </a:schemeClr>
                </a:solidFill>
                <a:latin typeface="Arial" panose="020B0604020202020204" pitchFamily="34" charset="0"/>
                <a:ea typeface="Calibri"/>
                <a:cs typeface="Arial" panose="020B0604020202020204" pitchFamily="34" charset="0"/>
                <a:sym typeface="Calibri"/>
              </a:rPr>
              <a:t>Predicted probabilities for each transaction</a:t>
            </a:r>
            <a:endParaRPr sz="1600" dirty="0">
              <a:solidFill>
                <a:schemeClr val="accent5">
                  <a:lumMod val="7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851911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A15E36A-6DC8-448B-89B9-1BF4AD10ABC1}"/>
              </a:ext>
            </a:extLst>
          </p:cNvPr>
          <p:cNvSpPr>
            <a:spLocks noGrp="1"/>
          </p:cNvSpPr>
          <p:nvPr>
            <p:ph type="sldNum" sz="quarter" idx="12"/>
          </p:nvPr>
        </p:nvSpPr>
        <p:spPr/>
        <p:txBody>
          <a:bodyPr/>
          <a:lstStyle/>
          <a:p>
            <a:fld id="{A83ADAA5-FAF1-46BF-9F1A-96BF8EC22C81}" type="slidenum">
              <a:rPr lang="en-US" smtClean="0"/>
              <a:t>29</a:t>
            </a:fld>
            <a:endParaRPr lang="en-US"/>
          </a:p>
        </p:txBody>
      </p:sp>
      <p:pic>
        <p:nvPicPr>
          <p:cNvPr id="9" name="Google Shape;336;p2">
            <a:extLst>
              <a:ext uri="{FF2B5EF4-FFF2-40B4-BE49-F238E27FC236}">
                <a16:creationId xmlns:a16="http://schemas.microsoft.com/office/drawing/2014/main" id="{54B02001-BDF0-4FD9-84DC-4C5F3877F878}"/>
              </a:ext>
            </a:extLst>
          </p:cNvPr>
          <p:cNvPicPr preferRelativeResize="0"/>
          <p:nvPr/>
        </p:nvPicPr>
        <p:blipFill rotWithShape="1">
          <a:blip r:embed="rId2">
            <a:alphaModFix/>
          </a:blip>
          <a:srcRect/>
          <a:stretch/>
        </p:blipFill>
        <p:spPr>
          <a:xfrm>
            <a:off x="10398643" y="63016"/>
            <a:ext cx="1554475" cy="653005"/>
          </a:xfrm>
          <a:prstGeom prst="rect">
            <a:avLst/>
          </a:prstGeom>
          <a:noFill/>
          <a:ln>
            <a:noFill/>
          </a:ln>
        </p:spPr>
      </p:pic>
      <p:sp>
        <p:nvSpPr>
          <p:cNvPr id="11" name="Title 1">
            <a:extLst>
              <a:ext uri="{FF2B5EF4-FFF2-40B4-BE49-F238E27FC236}">
                <a16:creationId xmlns:a16="http://schemas.microsoft.com/office/drawing/2014/main" id="{50141777-6548-42CD-9F33-5D4768F965D1}"/>
              </a:ext>
            </a:extLst>
          </p:cNvPr>
          <p:cNvSpPr>
            <a:spLocks noGrp="1"/>
          </p:cNvSpPr>
          <p:nvPr>
            <p:ph type="title"/>
          </p:nvPr>
        </p:nvSpPr>
        <p:spPr>
          <a:xfrm>
            <a:off x="238882" y="44394"/>
            <a:ext cx="9299713" cy="837348"/>
          </a:xfrm>
        </p:spPr>
        <p:txBody>
          <a:bodyPr>
            <a:normAutofit/>
          </a:bodyPr>
          <a:lstStyle/>
          <a:p>
            <a:r>
              <a:rPr lang="en-US" sz="3200" u="sng">
                <a:solidFill>
                  <a:srgbClr val="002776"/>
                </a:solidFill>
                <a:latin typeface="Arial"/>
                <a:ea typeface="Arial"/>
                <a:cs typeface="Arial"/>
                <a:sym typeface="Arial"/>
              </a:rPr>
              <a:t>Model Results</a:t>
            </a:r>
            <a:endParaRPr lang="en-US" sz="3200" dirty="0"/>
          </a:p>
        </p:txBody>
      </p:sp>
      <p:sp>
        <p:nvSpPr>
          <p:cNvPr id="10" name="Google Shape;428;p12">
            <a:extLst>
              <a:ext uri="{FF2B5EF4-FFF2-40B4-BE49-F238E27FC236}">
                <a16:creationId xmlns:a16="http://schemas.microsoft.com/office/drawing/2014/main" id="{0BE0FD9D-DE05-4B4B-9798-1E8EB8E47947}"/>
              </a:ext>
            </a:extLst>
          </p:cNvPr>
          <p:cNvSpPr txBox="1"/>
          <p:nvPr/>
        </p:nvSpPr>
        <p:spPr>
          <a:xfrm>
            <a:off x="296984" y="1286216"/>
            <a:ext cx="10615525" cy="584735"/>
          </a:xfrm>
          <a:prstGeom prst="rect">
            <a:avLst/>
          </a:prstGeom>
          <a:noFill/>
          <a:ln w="19050">
            <a:solidFill>
              <a:schemeClr val="accent1">
                <a:lumMod val="75000"/>
              </a:schemeClr>
            </a:solid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dirty="0">
                <a:solidFill>
                  <a:schemeClr val="accent5">
                    <a:lumMod val="75000"/>
                  </a:schemeClr>
                </a:solidFill>
                <a:latin typeface="Arial" panose="020B0604020202020204" pitchFamily="34" charset="0"/>
                <a:ea typeface="Century Gothic"/>
                <a:cs typeface="Arial" panose="020B0604020202020204" pitchFamily="34" charset="0"/>
                <a:sym typeface="Century Gothic"/>
              </a:rPr>
              <a:t>Model generated the output for business case data set in which 17 business cases are Bankrupted (0) and 14 business cases are Non-Bankrupted (1)</a:t>
            </a:r>
            <a:endParaRPr lang="en-US" sz="1600" dirty="0">
              <a:solidFill>
                <a:schemeClr val="accent5">
                  <a:lumMod val="75000"/>
                </a:schemeClr>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01AA85A3-FC6F-4A39-832F-098D2866C874}"/>
              </a:ext>
            </a:extLst>
          </p:cNvPr>
          <p:cNvPicPr>
            <a:picLocks noChangeAspect="1"/>
          </p:cNvPicPr>
          <p:nvPr/>
        </p:nvPicPr>
        <p:blipFill>
          <a:blip r:embed="rId3"/>
          <a:stretch>
            <a:fillRect/>
          </a:stretch>
        </p:blipFill>
        <p:spPr>
          <a:xfrm>
            <a:off x="3011085" y="2623260"/>
            <a:ext cx="5599515" cy="3516283"/>
          </a:xfrm>
          <a:prstGeom prst="rect">
            <a:avLst/>
          </a:prstGeom>
          <a:effectLst>
            <a:outerShdw blurRad="50800" dist="38100" dir="8100000" algn="tr" rotWithShape="0">
              <a:prstClr val="black">
                <a:alpha val="40000"/>
              </a:prstClr>
            </a:outerShdw>
          </a:effectLst>
        </p:spPr>
      </p:pic>
    </p:spTree>
    <p:extLst>
      <p:ext uri="{BB962C8B-B14F-4D97-AF65-F5344CB8AC3E}">
        <p14:creationId xmlns:p14="http://schemas.microsoft.com/office/powerpoint/2010/main" val="24760150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CA8EE90-6006-4F7E-ADA2-9A8651D921E9}"/>
              </a:ext>
            </a:extLst>
          </p:cNvPr>
          <p:cNvSpPr>
            <a:spLocks noGrp="1"/>
          </p:cNvSpPr>
          <p:nvPr>
            <p:ph type="title"/>
          </p:nvPr>
        </p:nvSpPr>
        <p:spPr>
          <a:xfrm>
            <a:off x="760046" y="9853"/>
            <a:ext cx="10515600" cy="1325563"/>
          </a:xfrm>
        </p:spPr>
        <p:txBody>
          <a:bodyPr>
            <a:normAutofit/>
          </a:bodyPr>
          <a:lstStyle/>
          <a:p>
            <a:r>
              <a:rPr kumimoji="0" lang="en-US" sz="2400" i="0" u="sng" strike="noStrike" kern="1200" cap="none" spc="0" normalizeH="0" baseline="0" noProof="0" dirty="0">
                <a:ln>
                  <a:noFill/>
                </a:ln>
                <a:solidFill>
                  <a:srgbClr val="29588C"/>
                </a:solidFill>
                <a:effectLst/>
                <a:uLnTx/>
                <a:uFillTx/>
                <a:latin typeface="Arial" pitchFamily="34" charset="0"/>
                <a:ea typeface="+mn-ea"/>
                <a:cs typeface="Arial" pitchFamily="34" charset="0"/>
              </a:rPr>
              <a:t>Business Understanding:</a:t>
            </a:r>
            <a:endParaRPr lang="en-US" sz="2400" u="sng" dirty="0"/>
          </a:p>
        </p:txBody>
      </p:sp>
      <p:sp>
        <p:nvSpPr>
          <p:cNvPr id="11" name="TextBox 10">
            <a:extLst>
              <a:ext uri="{FF2B5EF4-FFF2-40B4-BE49-F238E27FC236}">
                <a16:creationId xmlns:a16="http://schemas.microsoft.com/office/drawing/2014/main" id="{1732D22F-C081-4231-B62F-385451DF5581}"/>
              </a:ext>
            </a:extLst>
          </p:cNvPr>
          <p:cNvSpPr txBox="1"/>
          <p:nvPr/>
        </p:nvSpPr>
        <p:spPr>
          <a:xfrm>
            <a:off x="681893" y="1018268"/>
            <a:ext cx="9716750" cy="3262432"/>
          </a:xfrm>
          <a:prstGeom prst="rect">
            <a:avLst/>
          </a:prstGeom>
          <a:noFill/>
        </p:spPr>
        <p:txBody>
          <a:bodyPr wrap="square">
            <a:spAutoFit/>
          </a:bodyPr>
          <a:lstStyle/>
          <a:p>
            <a:pPr marL="285750" indent="-285750" algn="l">
              <a:buFont typeface="Arial" panose="020B0604020202020204" pitchFamily="34" charset="0"/>
              <a:buChar char="•"/>
            </a:pPr>
            <a:r>
              <a:rPr lang="en-US" sz="1400" b="0" i="0" dirty="0">
                <a:solidFill>
                  <a:srgbClr val="000000"/>
                </a:solidFill>
                <a:effectLst/>
                <a:latin typeface="Arial" panose="020B0604020202020204" pitchFamily="34" charset="0"/>
                <a:cs typeface="Arial" panose="020B0604020202020204" pitchFamily="34" charset="0"/>
              </a:rPr>
              <a:t>Bankruptcy prediction, also named as corporate bankruptcy prediction or corporate failure prediction, has long been a significant topic in the field of accounting and finance, since the health of a firm is highly important to its creditors, investors, shareholders, partners, even its buyers and suppliers.</a:t>
            </a:r>
          </a:p>
          <a:p>
            <a:pPr algn="l"/>
            <a:endParaRPr lang="en-US" sz="1400" b="0" i="0" dirty="0">
              <a:solidFill>
                <a:srgbClr val="000000"/>
              </a:solidFill>
              <a:effectLst/>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sz="1400" b="0" i="0" dirty="0">
                <a:solidFill>
                  <a:srgbClr val="000000"/>
                </a:solidFill>
                <a:effectLst/>
                <a:latin typeface="Arial" panose="020B0604020202020204" pitchFamily="34" charset="0"/>
                <a:cs typeface="Arial" panose="020B0604020202020204" pitchFamily="34" charset="0"/>
              </a:rPr>
              <a:t>Bankruptcy is a state where a company is not able to run its business or continue its operation in the future because of its financial condition or debts. Any firm or investor needs to know the state of bankruptcy before they start investing in the company. Having a standardized approach looks like a generous idea in predicting any state but is very unlikely that the method will give satisfying results because of the real-world situations established.</a:t>
            </a:r>
          </a:p>
          <a:p>
            <a:pPr algn="l"/>
            <a:endParaRPr lang="en-US" sz="1400" b="0" i="0" dirty="0">
              <a:solidFill>
                <a:srgbClr val="000000"/>
              </a:solidFill>
              <a:effectLst/>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sz="1400" b="0" i="0" dirty="0">
                <a:solidFill>
                  <a:srgbClr val="000000"/>
                </a:solidFill>
                <a:effectLst/>
                <a:latin typeface="Arial" panose="020B0604020202020204" pitchFamily="34" charset="0"/>
                <a:cs typeface="Arial" panose="020B0604020202020204" pitchFamily="34" charset="0"/>
              </a:rPr>
              <a:t>Researchers and practitioners have been dedicated to developing methods and techniques to predict the bankruptcy of firms more quickly and more accurately.</a:t>
            </a:r>
          </a:p>
          <a:p>
            <a:pPr marL="342900" indent="-342900">
              <a:buFont typeface="Wingdings" panose="05000000000000000000" pitchFamily="2" charset="2"/>
              <a:buChar char="Ø"/>
            </a:pPr>
            <a:endParaRPr lang="en-US" sz="1600" dirty="0">
              <a:solidFill>
                <a:srgbClr val="29588C"/>
              </a:solidFill>
              <a:latin typeface="Arial" panose="020B0604020202020204" pitchFamily="34" charset="0"/>
              <a:cs typeface="Arial" panose="020B0604020202020204" pitchFamily="34" charset="0"/>
            </a:endParaRPr>
          </a:p>
          <a:p>
            <a:pPr marL="342900" indent="-342900">
              <a:buFont typeface="Wingdings" panose="05000000000000000000" pitchFamily="2" charset="2"/>
              <a:buChar char="Ø"/>
            </a:pPr>
            <a:endParaRPr lang="en-US" sz="1600" dirty="0">
              <a:solidFill>
                <a:srgbClr val="29588C"/>
              </a:solidFill>
              <a:latin typeface="Arial" panose="020B0604020202020204" pitchFamily="34" charset="0"/>
              <a:cs typeface="Arial" panose="020B0604020202020204" pitchFamily="34" charset="0"/>
            </a:endParaRPr>
          </a:p>
          <a:p>
            <a:pPr marL="342900" indent="-342900">
              <a:buFont typeface="Wingdings" panose="05000000000000000000" pitchFamily="2" charset="2"/>
              <a:buChar char="Ø"/>
            </a:pPr>
            <a:endParaRPr lang="en-NZ" sz="2000" dirty="0">
              <a:solidFill>
                <a:srgbClr val="29588C"/>
              </a:solidFill>
              <a:latin typeface="Arial" panose="020B0604020202020204" pitchFamily="34" charset="0"/>
              <a:cs typeface="Arial" pitchFamily="34" charset="0"/>
            </a:endParaRPr>
          </a:p>
        </p:txBody>
      </p:sp>
      <p:sp>
        <p:nvSpPr>
          <p:cNvPr id="13" name="TextBox 12">
            <a:extLst>
              <a:ext uri="{FF2B5EF4-FFF2-40B4-BE49-F238E27FC236}">
                <a16:creationId xmlns:a16="http://schemas.microsoft.com/office/drawing/2014/main" id="{495B50BA-7854-4FD7-A009-98737BDFC64F}"/>
              </a:ext>
            </a:extLst>
          </p:cNvPr>
          <p:cNvSpPr txBox="1"/>
          <p:nvPr/>
        </p:nvSpPr>
        <p:spPr>
          <a:xfrm>
            <a:off x="681892" y="3429000"/>
            <a:ext cx="6094674" cy="1015663"/>
          </a:xfrm>
          <a:prstGeom prst="rect">
            <a:avLst/>
          </a:prstGeom>
          <a:noFill/>
        </p:spPr>
        <p:txBody>
          <a:bodyPr wrap="square">
            <a:spAutoFit/>
          </a:bodyPr>
          <a:lstStyle/>
          <a:p>
            <a:r>
              <a:rPr lang="en-US" sz="2400" u="sng" dirty="0">
                <a:solidFill>
                  <a:srgbClr val="29588C"/>
                </a:solidFill>
                <a:latin typeface="Arial" pitchFamily="34" charset="0"/>
                <a:cs typeface="Arial" pitchFamily="34" charset="0"/>
              </a:rPr>
              <a:t>Objective of the Analysis:</a:t>
            </a:r>
          </a:p>
          <a:p>
            <a:endParaRPr lang="en-US" sz="3600" u="sng" dirty="0">
              <a:solidFill>
                <a:srgbClr val="29588C"/>
              </a:solidFill>
              <a:latin typeface="Arial" pitchFamily="34" charset="0"/>
              <a:cs typeface="Arial" pitchFamily="34" charset="0"/>
            </a:endParaRPr>
          </a:p>
        </p:txBody>
      </p:sp>
      <p:pic>
        <p:nvPicPr>
          <p:cNvPr id="16" name="Google Shape;336;p2">
            <a:extLst>
              <a:ext uri="{FF2B5EF4-FFF2-40B4-BE49-F238E27FC236}">
                <a16:creationId xmlns:a16="http://schemas.microsoft.com/office/drawing/2014/main" id="{2B3687AE-7D67-4B07-B01E-E418EBC6212F}"/>
              </a:ext>
            </a:extLst>
          </p:cNvPr>
          <p:cNvPicPr preferRelativeResize="0"/>
          <p:nvPr/>
        </p:nvPicPr>
        <p:blipFill rotWithShape="1">
          <a:blip r:embed="rId2">
            <a:alphaModFix/>
          </a:blip>
          <a:srcRect/>
          <a:stretch/>
        </p:blipFill>
        <p:spPr>
          <a:xfrm>
            <a:off x="10398642" y="245858"/>
            <a:ext cx="1554475" cy="653005"/>
          </a:xfrm>
          <a:prstGeom prst="rect">
            <a:avLst/>
          </a:prstGeom>
          <a:noFill/>
          <a:ln>
            <a:noFill/>
          </a:ln>
        </p:spPr>
      </p:pic>
      <p:sp>
        <p:nvSpPr>
          <p:cNvPr id="17" name="Slide Number Placeholder 16">
            <a:extLst>
              <a:ext uri="{FF2B5EF4-FFF2-40B4-BE49-F238E27FC236}">
                <a16:creationId xmlns:a16="http://schemas.microsoft.com/office/drawing/2014/main" id="{2588F52A-1F28-43E3-818F-5A6511BD31C4}"/>
              </a:ext>
            </a:extLst>
          </p:cNvPr>
          <p:cNvSpPr>
            <a:spLocks noGrp="1"/>
          </p:cNvSpPr>
          <p:nvPr>
            <p:ph type="sldNum" sz="quarter" idx="12"/>
          </p:nvPr>
        </p:nvSpPr>
        <p:spPr/>
        <p:txBody>
          <a:bodyPr/>
          <a:lstStyle/>
          <a:p>
            <a:fld id="{A83ADAA5-FAF1-46BF-9F1A-96BF8EC22C81}" type="slidenum">
              <a:rPr lang="en-US" smtClean="0"/>
              <a:t>3</a:t>
            </a:fld>
            <a:endParaRPr lang="en-US"/>
          </a:p>
        </p:txBody>
      </p:sp>
      <p:sp>
        <p:nvSpPr>
          <p:cNvPr id="8" name="TextBox 7">
            <a:extLst>
              <a:ext uri="{FF2B5EF4-FFF2-40B4-BE49-F238E27FC236}">
                <a16:creationId xmlns:a16="http://schemas.microsoft.com/office/drawing/2014/main" id="{563CDEAD-F377-424D-84A2-719AE124F465}"/>
              </a:ext>
            </a:extLst>
          </p:cNvPr>
          <p:cNvSpPr txBox="1"/>
          <p:nvPr/>
        </p:nvSpPr>
        <p:spPr>
          <a:xfrm>
            <a:off x="587615" y="4023480"/>
            <a:ext cx="9811027" cy="3262432"/>
          </a:xfrm>
          <a:prstGeom prst="rect">
            <a:avLst/>
          </a:prstGeom>
          <a:noFill/>
        </p:spPr>
        <p:txBody>
          <a:bodyPr wrap="square">
            <a:spAutoFit/>
          </a:bodyPr>
          <a:lstStyle/>
          <a:p>
            <a:pPr marL="285750" indent="-285750" algn="l">
              <a:buFont typeface="Arial" panose="020B0604020202020204" pitchFamily="34" charset="0"/>
              <a:buChar char="•"/>
            </a:pPr>
            <a:r>
              <a:rPr lang="en-US" sz="1400" b="0" i="0" dirty="0">
                <a:solidFill>
                  <a:srgbClr val="000000"/>
                </a:solidFill>
                <a:effectLst/>
                <a:latin typeface="Helvetica Neue"/>
              </a:rPr>
              <a:t>The goal of this project is to build a model that can predict Bankruptcy. The challenge behind Bankruptcy prediction in machine learning is that Bankruptcy samples are far less common as compared to Non-Bankruptcy.</a:t>
            </a:r>
          </a:p>
          <a:p>
            <a:pPr algn="l"/>
            <a:endParaRPr lang="en-US" sz="1400" b="0" i="0" dirty="0">
              <a:solidFill>
                <a:srgbClr val="000000"/>
              </a:solidFill>
              <a:effectLst/>
              <a:latin typeface="Helvetica Neue"/>
            </a:endParaRPr>
          </a:p>
          <a:p>
            <a:pPr marL="285750" indent="-285750" algn="l">
              <a:buFont typeface="Arial" panose="020B0604020202020204" pitchFamily="34" charset="0"/>
              <a:buChar char="•"/>
            </a:pPr>
            <a:r>
              <a:rPr lang="en-US" sz="1400" b="0" i="0" dirty="0">
                <a:solidFill>
                  <a:srgbClr val="000000"/>
                </a:solidFill>
                <a:effectLst/>
                <a:latin typeface="Helvetica Neue"/>
              </a:rPr>
              <a:t>Bankruptcy prediction is a challenging problem, given the variety of Bankruptcy patterns and relatively small ratio of known Bankruptcy in typical samples. While building prediction models, the savings from loss prevention needs to be balanced with the cost of false alerts. Machine learning techniques allow for improving predictive accuracy, enabling loss control units to achieve higher coverage with low false positive rates.</a:t>
            </a:r>
          </a:p>
          <a:p>
            <a:pPr algn="l"/>
            <a:endParaRPr lang="en-US" sz="1400" b="0" i="0" dirty="0">
              <a:solidFill>
                <a:srgbClr val="000000"/>
              </a:solidFill>
              <a:effectLst/>
              <a:latin typeface="Helvetica Neue"/>
            </a:endParaRPr>
          </a:p>
          <a:p>
            <a:pPr marL="285750" indent="-285750" algn="l">
              <a:buFont typeface="Arial" panose="020B0604020202020204" pitchFamily="34" charset="0"/>
              <a:buChar char="•"/>
            </a:pPr>
            <a:r>
              <a:rPr lang="en-US" sz="1400" b="0" i="0" dirty="0">
                <a:solidFill>
                  <a:srgbClr val="000000"/>
                </a:solidFill>
                <a:effectLst/>
                <a:latin typeface="Helvetica Neue"/>
              </a:rPr>
              <a:t>Using the given data, different types of machine learning models are built by varying different parameters in each type of model. The accuracy, recall and precision are checked for each model. The model which gives the best results is selected as our final model which clearly classifies whether a company goes Bankruptcy or not.</a:t>
            </a:r>
          </a:p>
          <a:p>
            <a:pPr marL="342900" indent="-342900">
              <a:buFont typeface="Wingdings" panose="05000000000000000000" pitchFamily="2" charset="2"/>
              <a:buChar char="Ø"/>
            </a:pPr>
            <a:endParaRPr lang="en-US" sz="1600" dirty="0">
              <a:solidFill>
                <a:srgbClr val="29588C"/>
              </a:solidFill>
              <a:latin typeface="Arial" panose="020B0604020202020204" pitchFamily="34" charset="0"/>
              <a:cs typeface="Arial" panose="020B0604020202020204" pitchFamily="34" charset="0"/>
            </a:endParaRPr>
          </a:p>
          <a:p>
            <a:pPr marL="342900" indent="-342900">
              <a:buFont typeface="Wingdings" panose="05000000000000000000" pitchFamily="2" charset="2"/>
              <a:buChar char="Ø"/>
            </a:pPr>
            <a:endParaRPr lang="en-US" sz="1600" dirty="0">
              <a:solidFill>
                <a:srgbClr val="29588C"/>
              </a:solidFill>
              <a:latin typeface="Arial" panose="020B0604020202020204" pitchFamily="34" charset="0"/>
              <a:cs typeface="Arial" panose="020B0604020202020204" pitchFamily="34" charset="0"/>
            </a:endParaRPr>
          </a:p>
          <a:p>
            <a:pPr marL="342900" indent="-342900">
              <a:buFont typeface="Wingdings" panose="05000000000000000000" pitchFamily="2" charset="2"/>
              <a:buChar char="Ø"/>
            </a:pPr>
            <a:endParaRPr lang="en-NZ" sz="2000" dirty="0">
              <a:solidFill>
                <a:srgbClr val="29588C"/>
              </a:solidFill>
              <a:latin typeface="Arial" panose="020B0604020202020204" pitchFamily="34" charset="0"/>
              <a:cs typeface="Arial" pitchFamily="34" charset="0"/>
            </a:endParaRPr>
          </a:p>
        </p:txBody>
      </p:sp>
    </p:spTree>
    <p:extLst>
      <p:ext uri="{BB962C8B-B14F-4D97-AF65-F5344CB8AC3E}">
        <p14:creationId xmlns:p14="http://schemas.microsoft.com/office/powerpoint/2010/main" val="185668494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4A27BBA-2E20-400D-BBB6-238726EB88F0}"/>
              </a:ext>
            </a:extLst>
          </p:cNvPr>
          <p:cNvSpPr>
            <a:spLocks noGrp="1"/>
          </p:cNvSpPr>
          <p:nvPr>
            <p:ph type="sldNum" sz="quarter" idx="12"/>
          </p:nvPr>
        </p:nvSpPr>
        <p:spPr/>
        <p:txBody>
          <a:bodyPr/>
          <a:lstStyle/>
          <a:p>
            <a:fld id="{A83ADAA5-FAF1-46BF-9F1A-96BF8EC22C81}" type="slidenum">
              <a:rPr lang="en-US" smtClean="0"/>
              <a:t>30</a:t>
            </a:fld>
            <a:endParaRPr lang="en-US"/>
          </a:p>
        </p:txBody>
      </p:sp>
      <p:sp>
        <p:nvSpPr>
          <p:cNvPr id="3" name="Title 1">
            <a:extLst>
              <a:ext uri="{FF2B5EF4-FFF2-40B4-BE49-F238E27FC236}">
                <a16:creationId xmlns:a16="http://schemas.microsoft.com/office/drawing/2014/main" id="{8E6DD333-404E-315D-41FD-EBCEEF07B402}"/>
              </a:ext>
            </a:extLst>
          </p:cNvPr>
          <p:cNvSpPr txBox="1">
            <a:spLocks/>
          </p:cNvSpPr>
          <p:nvPr/>
        </p:nvSpPr>
        <p:spPr>
          <a:xfrm>
            <a:off x="962363" y="311474"/>
            <a:ext cx="9299713" cy="837348"/>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u="sng" dirty="0">
                <a:solidFill>
                  <a:srgbClr val="002776"/>
                </a:solidFill>
                <a:latin typeface="Arial"/>
                <a:ea typeface="Arial"/>
                <a:cs typeface="Arial"/>
                <a:sym typeface="Arial"/>
              </a:rPr>
              <a:t>Final Model UI After Deployment  </a:t>
            </a:r>
            <a:endParaRPr lang="en-US" sz="3200" dirty="0"/>
          </a:p>
        </p:txBody>
      </p:sp>
      <p:pic>
        <p:nvPicPr>
          <p:cNvPr id="5" name="Picture 4">
            <a:extLst>
              <a:ext uri="{FF2B5EF4-FFF2-40B4-BE49-F238E27FC236}">
                <a16:creationId xmlns:a16="http://schemas.microsoft.com/office/drawing/2014/main" id="{3E0F8068-A2EA-A853-B195-FAF9F2DEF5BC}"/>
              </a:ext>
            </a:extLst>
          </p:cNvPr>
          <p:cNvPicPr>
            <a:picLocks noChangeAspect="1"/>
          </p:cNvPicPr>
          <p:nvPr/>
        </p:nvPicPr>
        <p:blipFill>
          <a:blip r:embed="rId2"/>
          <a:stretch>
            <a:fillRect/>
          </a:stretch>
        </p:blipFill>
        <p:spPr>
          <a:xfrm>
            <a:off x="1961455" y="915930"/>
            <a:ext cx="8269090" cy="5622982"/>
          </a:xfrm>
          <a:prstGeom prst="rect">
            <a:avLst/>
          </a:prstGeom>
        </p:spPr>
      </p:pic>
    </p:spTree>
    <p:extLst>
      <p:ext uri="{BB962C8B-B14F-4D97-AF65-F5344CB8AC3E}">
        <p14:creationId xmlns:p14="http://schemas.microsoft.com/office/powerpoint/2010/main" val="184658164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4A27BBA-2E20-400D-BBB6-238726EB88F0}"/>
              </a:ext>
            </a:extLst>
          </p:cNvPr>
          <p:cNvSpPr>
            <a:spLocks noGrp="1"/>
          </p:cNvSpPr>
          <p:nvPr>
            <p:ph type="sldNum" sz="quarter" idx="12"/>
          </p:nvPr>
        </p:nvSpPr>
        <p:spPr/>
        <p:txBody>
          <a:bodyPr/>
          <a:lstStyle/>
          <a:p>
            <a:fld id="{A83ADAA5-FAF1-46BF-9F1A-96BF8EC22C81}" type="slidenum">
              <a:rPr lang="en-US" smtClean="0"/>
              <a:t>31</a:t>
            </a:fld>
            <a:endParaRPr lang="en-US"/>
          </a:p>
        </p:txBody>
      </p:sp>
      <p:pic>
        <p:nvPicPr>
          <p:cNvPr id="6" name="Picture 5">
            <a:extLst>
              <a:ext uri="{FF2B5EF4-FFF2-40B4-BE49-F238E27FC236}">
                <a16:creationId xmlns:a16="http://schemas.microsoft.com/office/drawing/2014/main" id="{51387F4C-900A-A6E2-89FE-C58D8A3DB50B}"/>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5874616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CA8EE90-6006-4F7E-ADA2-9A8651D921E9}"/>
              </a:ext>
            </a:extLst>
          </p:cNvPr>
          <p:cNvSpPr>
            <a:spLocks noGrp="1"/>
          </p:cNvSpPr>
          <p:nvPr>
            <p:ph type="title"/>
          </p:nvPr>
        </p:nvSpPr>
        <p:spPr>
          <a:xfrm>
            <a:off x="398096" y="-237987"/>
            <a:ext cx="10515600" cy="1325563"/>
          </a:xfrm>
        </p:spPr>
        <p:txBody>
          <a:bodyPr>
            <a:normAutofit/>
          </a:bodyPr>
          <a:lstStyle/>
          <a:p>
            <a:r>
              <a:rPr kumimoji="0" lang="en-US" sz="2400" i="0" u="sng" strike="noStrike" kern="1200" cap="none" spc="0" normalizeH="0" baseline="0" noProof="0" dirty="0">
                <a:ln>
                  <a:noFill/>
                </a:ln>
                <a:solidFill>
                  <a:srgbClr val="29588C"/>
                </a:solidFill>
                <a:effectLst/>
                <a:uLnTx/>
                <a:uFillTx/>
                <a:latin typeface="Arial" pitchFamily="34" charset="0"/>
                <a:ea typeface="+mn-ea"/>
                <a:cs typeface="Arial" pitchFamily="34" charset="0"/>
              </a:rPr>
              <a:t>Problem Statement:</a:t>
            </a:r>
            <a:endParaRPr lang="en-US" sz="2400" u="sng" dirty="0"/>
          </a:p>
        </p:txBody>
      </p:sp>
      <p:sp>
        <p:nvSpPr>
          <p:cNvPr id="11" name="TextBox 10">
            <a:extLst>
              <a:ext uri="{FF2B5EF4-FFF2-40B4-BE49-F238E27FC236}">
                <a16:creationId xmlns:a16="http://schemas.microsoft.com/office/drawing/2014/main" id="{1732D22F-C081-4231-B62F-385451DF5581}"/>
              </a:ext>
            </a:extLst>
          </p:cNvPr>
          <p:cNvSpPr txBox="1"/>
          <p:nvPr/>
        </p:nvSpPr>
        <p:spPr>
          <a:xfrm>
            <a:off x="398096" y="794227"/>
            <a:ext cx="9716750" cy="861774"/>
          </a:xfrm>
          <a:prstGeom prst="rect">
            <a:avLst/>
          </a:prstGeom>
          <a:noFill/>
        </p:spPr>
        <p:txBody>
          <a:bodyPr wrap="square">
            <a:spAutoFit/>
          </a:bodyPr>
          <a:lstStyle/>
          <a:p>
            <a:pPr marL="285750" indent="-285750" algn="l">
              <a:buFont typeface="Arial" panose="020B0604020202020204" pitchFamily="34" charset="0"/>
              <a:buChar char="•"/>
            </a:pPr>
            <a:r>
              <a:rPr lang="en-US" sz="1400" b="1" i="0" dirty="0">
                <a:solidFill>
                  <a:srgbClr val="000000"/>
                </a:solidFill>
                <a:effectLst/>
                <a:latin typeface="Helvetica Neue"/>
              </a:rPr>
              <a:t>To predict if a company will file for bankruptcy or not</a:t>
            </a:r>
            <a:endParaRPr lang="en-US" sz="1600" b="1" dirty="0">
              <a:solidFill>
                <a:srgbClr val="29588C"/>
              </a:solidFill>
              <a:latin typeface="Arial" panose="020B0604020202020204" pitchFamily="34" charset="0"/>
              <a:cs typeface="Arial" panose="020B0604020202020204" pitchFamily="34" charset="0"/>
            </a:endParaRPr>
          </a:p>
          <a:p>
            <a:pPr marL="342900" indent="-342900">
              <a:buFont typeface="Wingdings" panose="05000000000000000000" pitchFamily="2" charset="2"/>
              <a:buChar char="Ø"/>
            </a:pPr>
            <a:endParaRPr lang="en-US" sz="1600" dirty="0">
              <a:solidFill>
                <a:srgbClr val="29588C"/>
              </a:solidFill>
              <a:latin typeface="Arial" panose="020B0604020202020204" pitchFamily="34" charset="0"/>
              <a:cs typeface="Arial" panose="020B0604020202020204" pitchFamily="34" charset="0"/>
            </a:endParaRPr>
          </a:p>
          <a:p>
            <a:pPr marL="342900" indent="-342900">
              <a:buFont typeface="Wingdings" panose="05000000000000000000" pitchFamily="2" charset="2"/>
              <a:buChar char="Ø"/>
            </a:pPr>
            <a:endParaRPr lang="en-NZ" sz="2000" dirty="0">
              <a:solidFill>
                <a:srgbClr val="29588C"/>
              </a:solidFill>
              <a:latin typeface="Arial" panose="020B0604020202020204" pitchFamily="34" charset="0"/>
              <a:cs typeface="Arial" pitchFamily="34" charset="0"/>
            </a:endParaRPr>
          </a:p>
        </p:txBody>
      </p:sp>
      <p:pic>
        <p:nvPicPr>
          <p:cNvPr id="16" name="Google Shape;336;p2">
            <a:extLst>
              <a:ext uri="{FF2B5EF4-FFF2-40B4-BE49-F238E27FC236}">
                <a16:creationId xmlns:a16="http://schemas.microsoft.com/office/drawing/2014/main" id="{2B3687AE-7D67-4B07-B01E-E418EBC6212F}"/>
              </a:ext>
            </a:extLst>
          </p:cNvPr>
          <p:cNvPicPr preferRelativeResize="0"/>
          <p:nvPr/>
        </p:nvPicPr>
        <p:blipFill rotWithShape="1">
          <a:blip r:embed="rId2">
            <a:alphaModFix/>
          </a:blip>
          <a:srcRect/>
          <a:stretch/>
        </p:blipFill>
        <p:spPr>
          <a:xfrm>
            <a:off x="10398642" y="245858"/>
            <a:ext cx="1554475" cy="653005"/>
          </a:xfrm>
          <a:prstGeom prst="rect">
            <a:avLst/>
          </a:prstGeom>
          <a:noFill/>
          <a:ln>
            <a:noFill/>
          </a:ln>
        </p:spPr>
      </p:pic>
      <p:sp>
        <p:nvSpPr>
          <p:cNvPr id="17" name="Slide Number Placeholder 16">
            <a:extLst>
              <a:ext uri="{FF2B5EF4-FFF2-40B4-BE49-F238E27FC236}">
                <a16:creationId xmlns:a16="http://schemas.microsoft.com/office/drawing/2014/main" id="{2588F52A-1F28-43E3-818F-5A6511BD31C4}"/>
              </a:ext>
            </a:extLst>
          </p:cNvPr>
          <p:cNvSpPr>
            <a:spLocks noGrp="1"/>
          </p:cNvSpPr>
          <p:nvPr>
            <p:ph type="sldNum" sz="quarter" idx="12"/>
          </p:nvPr>
        </p:nvSpPr>
        <p:spPr/>
        <p:txBody>
          <a:bodyPr/>
          <a:lstStyle/>
          <a:p>
            <a:fld id="{A83ADAA5-FAF1-46BF-9F1A-96BF8EC22C81}" type="slidenum">
              <a:rPr lang="en-US" smtClean="0"/>
              <a:t>4</a:t>
            </a:fld>
            <a:endParaRPr lang="en-US"/>
          </a:p>
        </p:txBody>
      </p:sp>
      <p:sp>
        <p:nvSpPr>
          <p:cNvPr id="9" name="Title 1">
            <a:extLst>
              <a:ext uri="{FF2B5EF4-FFF2-40B4-BE49-F238E27FC236}">
                <a16:creationId xmlns:a16="http://schemas.microsoft.com/office/drawing/2014/main" id="{25B2D301-3BA9-41A9-A2B0-6EF92CBF8F63}"/>
              </a:ext>
            </a:extLst>
          </p:cNvPr>
          <p:cNvSpPr txBox="1">
            <a:spLocks/>
          </p:cNvSpPr>
          <p:nvPr/>
        </p:nvSpPr>
        <p:spPr>
          <a:xfrm>
            <a:off x="398096" y="898863"/>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u="sng" dirty="0">
                <a:solidFill>
                  <a:srgbClr val="29588C"/>
                </a:solidFill>
                <a:latin typeface="Arial" pitchFamily="34" charset="0"/>
                <a:ea typeface="+mn-ea"/>
                <a:cs typeface="Arial" pitchFamily="34" charset="0"/>
              </a:rPr>
              <a:t>About Dataset:</a:t>
            </a:r>
            <a:endParaRPr lang="en-US" sz="2400" u="sng" dirty="0"/>
          </a:p>
        </p:txBody>
      </p:sp>
      <p:sp>
        <p:nvSpPr>
          <p:cNvPr id="10" name="TextBox 9">
            <a:extLst>
              <a:ext uri="{FF2B5EF4-FFF2-40B4-BE49-F238E27FC236}">
                <a16:creationId xmlns:a16="http://schemas.microsoft.com/office/drawing/2014/main" id="{77ACCF36-908D-44DA-BE14-6A8FF3C30F18}"/>
              </a:ext>
            </a:extLst>
          </p:cNvPr>
          <p:cNvSpPr txBox="1"/>
          <p:nvPr/>
        </p:nvSpPr>
        <p:spPr>
          <a:xfrm>
            <a:off x="398096" y="1740581"/>
            <a:ext cx="9716750" cy="5278368"/>
          </a:xfrm>
          <a:prstGeom prst="rect">
            <a:avLst/>
          </a:prstGeom>
          <a:noFill/>
        </p:spPr>
        <p:txBody>
          <a:bodyPr wrap="square">
            <a:spAutoFit/>
          </a:bodyPr>
          <a:lstStyle/>
          <a:p>
            <a:pPr algn="l" rtl="0">
              <a:lnSpc>
                <a:spcPct val="150000"/>
              </a:lnSpc>
            </a:pPr>
            <a:r>
              <a:rPr lang="en-US" sz="1000" b="1" i="1" u="sng" dirty="0">
                <a:solidFill>
                  <a:schemeClr val="accent5">
                    <a:lumMod val="75000"/>
                  </a:schemeClr>
                </a:solidFill>
                <a:effectLst/>
                <a:latin typeface="Arial" panose="020B0604020202020204" pitchFamily="34" charset="0"/>
                <a:cs typeface="Arial" panose="020B0604020202020204" pitchFamily="34" charset="0"/>
              </a:rPr>
              <a:t>Input variables:</a:t>
            </a:r>
          </a:p>
          <a:p>
            <a:pPr algn="l" rtl="0">
              <a:lnSpc>
                <a:spcPct val="150000"/>
              </a:lnSpc>
            </a:pPr>
            <a:r>
              <a:rPr lang="en-US" sz="1000" b="0" i="0" dirty="0">
                <a:solidFill>
                  <a:srgbClr val="000000"/>
                </a:solidFill>
                <a:effectLst/>
                <a:latin typeface="Arial" panose="020B0604020202020204" pitchFamily="34" charset="0"/>
                <a:cs typeface="Arial" panose="020B0604020202020204" pitchFamily="34" charset="0"/>
              </a:rPr>
              <a:t>The data file contains 7 features about 250 companies The data set includes the following variables:</a:t>
            </a:r>
          </a:p>
          <a:p>
            <a:pPr algn="l" rtl="0">
              <a:lnSpc>
                <a:spcPct val="150000"/>
              </a:lnSpc>
            </a:pPr>
            <a:r>
              <a:rPr lang="en-US" sz="1000" b="0" i="0" dirty="0">
                <a:solidFill>
                  <a:srgbClr val="000000"/>
                </a:solidFill>
                <a:effectLst/>
                <a:latin typeface="Arial" panose="020B0604020202020204" pitchFamily="34" charset="0"/>
                <a:cs typeface="Arial" panose="020B0604020202020204" pitchFamily="34" charset="0"/>
              </a:rPr>
              <a:t>1.industrial_risk : 0=low risk, 0.5=medium risk, 1=high risk.</a:t>
            </a:r>
          </a:p>
          <a:p>
            <a:pPr algn="l" rtl="0">
              <a:lnSpc>
                <a:spcPct val="150000"/>
              </a:lnSpc>
            </a:pPr>
            <a:r>
              <a:rPr lang="en-US" sz="1000" b="0" i="0" dirty="0">
                <a:solidFill>
                  <a:srgbClr val="000000"/>
                </a:solidFill>
                <a:effectLst/>
                <a:latin typeface="Arial" panose="020B0604020202020204" pitchFamily="34" charset="0"/>
                <a:cs typeface="Arial" panose="020B0604020202020204" pitchFamily="34" charset="0"/>
              </a:rPr>
              <a:t>2.management_risk : 0=low risk, 0.5=medium risk, 1=high risk.</a:t>
            </a:r>
          </a:p>
          <a:p>
            <a:pPr algn="l" rtl="0">
              <a:lnSpc>
                <a:spcPct val="150000"/>
              </a:lnSpc>
            </a:pPr>
            <a:r>
              <a:rPr lang="en-US" sz="1000" b="0" i="0" dirty="0">
                <a:solidFill>
                  <a:srgbClr val="000000"/>
                </a:solidFill>
                <a:effectLst/>
                <a:latin typeface="Arial" panose="020B0604020202020204" pitchFamily="34" charset="0"/>
                <a:cs typeface="Arial" panose="020B0604020202020204" pitchFamily="34" charset="0"/>
              </a:rPr>
              <a:t>3.financial flexibility : 0=low flexibility, 0.5=medium flexibility, 1=high flexibility.</a:t>
            </a:r>
          </a:p>
          <a:p>
            <a:pPr algn="l" rtl="0">
              <a:lnSpc>
                <a:spcPct val="150000"/>
              </a:lnSpc>
            </a:pPr>
            <a:r>
              <a:rPr lang="en-US" sz="1000" b="0" i="0" dirty="0">
                <a:solidFill>
                  <a:srgbClr val="000000"/>
                </a:solidFill>
                <a:effectLst/>
                <a:latin typeface="Arial" panose="020B0604020202020204" pitchFamily="34" charset="0"/>
                <a:cs typeface="Arial" panose="020B0604020202020204" pitchFamily="34" charset="0"/>
              </a:rPr>
              <a:t>4.credibility : 0=low credibility, 0.5=medium credibility, 1=high credibility.</a:t>
            </a:r>
          </a:p>
          <a:p>
            <a:pPr algn="l" rtl="0">
              <a:lnSpc>
                <a:spcPct val="150000"/>
              </a:lnSpc>
            </a:pPr>
            <a:r>
              <a:rPr lang="en-US" sz="1000" b="0" i="0" dirty="0">
                <a:solidFill>
                  <a:srgbClr val="000000"/>
                </a:solidFill>
                <a:effectLst/>
                <a:latin typeface="Arial" panose="020B0604020202020204" pitchFamily="34" charset="0"/>
                <a:cs typeface="Arial" panose="020B0604020202020204" pitchFamily="34" charset="0"/>
              </a:rPr>
              <a:t>5.competitiveness : 0=low competitiveness, 0.5=medium competitiveness, 1=high competitiveness.</a:t>
            </a:r>
          </a:p>
          <a:p>
            <a:pPr algn="l" rtl="0">
              <a:lnSpc>
                <a:spcPct val="150000"/>
              </a:lnSpc>
            </a:pPr>
            <a:r>
              <a:rPr lang="en-US" sz="1000" b="0" i="0" dirty="0">
                <a:solidFill>
                  <a:srgbClr val="000000"/>
                </a:solidFill>
                <a:effectLst/>
                <a:latin typeface="Arial" panose="020B0604020202020204" pitchFamily="34" charset="0"/>
                <a:cs typeface="Arial" panose="020B0604020202020204" pitchFamily="34" charset="0"/>
              </a:rPr>
              <a:t>6.operating_risk : 0=low risk, 0.5=medium risk, 1=high risk.</a:t>
            </a:r>
          </a:p>
          <a:p>
            <a:pPr algn="l" rtl="0">
              <a:lnSpc>
                <a:spcPct val="150000"/>
              </a:lnSpc>
            </a:pPr>
            <a:r>
              <a:rPr lang="en-US" sz="1000" b="0" i="0" dirty="0">
                <a:solidFill>
                  <a:srgbClr val="000000"/>
                </a:solidFill>
                <a:effectLst/>
                <a:latin typeface="Arial" panose="020B0604020202020204" pitchFamily="34" charset="0"/>
                <a:cs typeface="Arial" panose="020B0604020202020204" pitchFamily="34" charset="0"/>
              </a:rPr>
              <a:t>7.class : bankruptcy, non-bankruptcy (target variable).</a:t>
            </a:r>
          </a:p>
          <a:p>
            <a:pPr algn="l" rtl="0">
              <a:lnSpc>
                <a:spcPct val="150000"/>
              </a:lnSpc>
            </a:pPr>
            <a:r>
              <a:rPr lang="en-US" sz="1000" b="1" i="1" u="sng" dirty="0">
                <a:solidFill>
                  <a:schemeClr val="accent5">
                    <a:lumMod val="75000"/>
                  </a:schemeClr>
                </a:solidFill>
                <a:effectLst/>
                <a:latin typeface="Arial" panose="020B0604020202020204" pitchFamily="34" charset="0"/>
                <a:cs typeface="Arial" panose="020B0604020202020204" pitchFamily="34" charset="0"/>
              </a:rPr>
              <a:t>Following are the details of the qualitative risk factors which mentions their risk components:</a:t>
            </a:r>
          </a:p>
          <a:p>
            <a:pPr algn="l" rtl="0">
              <a:lnSpc>
                <a:spcPct val="150000"/>
              </a:lnSpc>
              <a:buFont typeface="Arial" panose="020B0604020202020204" pitchFamily="34" charset="0"/>
              <a:buChar char="•"/>
            </a:pPr>
            <a:r>
              <a:rPr lang="en-US" sz="1000" b="1" i="0" dirty="0">
                <a:solidFill>
                  <a:schemeClr val="accent5">
                    <a:lumMod val="75000"/>
                  </a:schemeClr>
                </a:solidFill>
                <a:effectLst/>
                <a:latin typeface="Arial" panose="020B0604020202020204" pitchFamily="34" charset="0"/>
                <a:cs typeface="Arial" panose="020B0604020202020204" pitchFamily="34" charset="0"/>
              </a:rPr>
              <a:t>Industry risk : </a:t>
            </a:r>
            <a:r>
              <a:rPr lang="en-US" sz="1000" b="0" i="0" dirty="0">
                <a:solidFill>
                  <a:srgbClr val="000000"/>
                </a:solidFill>
                <a:effectLst/>
                <a:latin typeface="Arial" panose="020B0604020202020204" pitchFamily="34" charset="0"/>
                <a:cs typeface="Arial" panose="020B0604020202020204" pitchFamily="34" charset="0"/>
              </a:rPr>
              <a:t>Government policies and International agreements, Cyclicality, Degree of competition, The price and stability of market supply, The size and growth of market demand, The sensitivity to changes in macroeconomic factors, Domestic and international competitive power, Product Life Cycle.</a:t>
            </a:r>
          </a:p>
          <a:p>
            <a:pPr algn="l" rtl="0">
              <a:lnSpc>
                <a:spcPct val="150000"/>
              </a:lnSpc>
              <a:buFont typeface="Arial" panose="020B0604020202020204" pitchFamily="34" charset="0"/>
              <a:buChar char="•"/>
            </a:pPr>
            <a:r>
              <a:rPr lang="en-US" sz="1000" b="1" i="0" dirty="0">
                <a:solidFill>
                  <a:schemeClr val="accent5">
                    <a:lumMod val="75000"/>
                  </a:schemeClr>
                </a:solidFill>
                <a:effectLst/>
                <a:latin typeface="Arial" panose="020B0604020202020204" pitchFamily="34" charset="0"/>
                <a:cs typeface="Arial" panose="020B0604020202020204" pitchFamily="34" charset="0"/>
              </a:rPr>
              <a:t>Management risk : </a:t>
            </a:r>
            <a:r>
              <a:rPr lang="en-US" sz="1000" b="0" i="0" dirty="0">
                <a:solidFill>
                  <a:srgbClr val="000000"/>
                </a:solidFill>
                <a:effectLst/>
                <a:latin typeface="Arial" panose="020B0604020202020204" pitchFamily="34" charset="0"/>
                <a:cs typeface="Arial" panose="020B0604020202020204" pitchFamily="34" charset="0"/>
              </a:rPr>
              <a:t>Ability and competence of management, Stability of management, The relationship between management/ owner, Human resources management, Growth process/business performance, Short- &amp; long-term business planning, achievement and feasibility.</a:t>
            </a:r>
          </a:p>
          <a:p>
            <a:pPr algn="l" rtl="0">
              <a:lnSpc>
                <a:spcPct val="150000"/>
              </a:lnSpc>
              <a:buFont typeface="Arial" panose="020B0604020202020204" pitchFamily="34" charset="0"/>
              <a:buChar char="•"/>
            </a:pPr>
            <a:r>
              <a:rPr lang="en-US" sz="1000" b="1" i="0" dirty="0">
                <a:solidFill>
                  <a:schemeClr val="accent5">
                    <a:lumMod val="75000"/>
                  </a:schemeClr>
                </a:solidFill>
                <a:effectLst/>
                <a:latin typeface="Arial" panose="020B0604020202020204" pitchFamily="34" charset="0"/>
                <a:cs typeface="Arial" panose="020B0604020202020204" pitchFamily="34" charset="0"/>
              </a:rPr>
              <a:t>Financial Flexibility : </a:t>
            </a:r>
            <a:r>
              <a:rPr lang="en-US" sz="1000" b="0" i="0" dirty="0">
                <a:solidFill>
                  <a:srgbClr val="000000"/>
                </a:solidFill>
                <a:effectLst/>
                <a:latin typeface="Arial" panose="020B0604020202020204" pitchFamily="34" charset="0"/>
                <a:cs typeface="Arial" panose="020B0604020202020204" pitchFamily="34" charset="0"/>
              </a:rPr>
              <a:t>Direct financing, Indirect financing, Other financing</a:t>
            </a:r>
          </a:p>
          <a:p>
            <a:pPr algn="l" rtl="0">
              <a:lnSpc>
                <a:spcPct val="150000"/>
              </a:lnSpc>
              <a:buFont typeface="Arial" panose="020B0604020202020204" pitchFamily="34" charset="0"/>
              <a:buChar char="•"/>
            </a:pPr>
            <a:r>
              <a:rPr lang="en-US" sz="1000" b="1" i="0" dirty="0">
                <a:solidFill>
                  <a:schemeClr val="accent5">
                    <a:lumMod val="75000"/>
                  </a:schemeClr>
                </a:solidFill>
                <a:effectLst/>
                <a:latin typeface="Arial" panose="020B0604020202020204" pitchFamily="34" charset="0"/>
                <a:cs typeface="Arial" panose="020B0604020202020204" pitchFamily="34" charset="0"/>
              </a:rPr>
              <a:t>Credibility :</a:t>
            </a:r>
            <a:r>
              <a:rPr lang="en-US" sz="1000" b="0" i="0" dirty="0">
                <a:solidFill>
                  <a:schemeClr val="accent5">
                    <a:lumMod val="75000"/>
                  </a:schemeClr>
                </a:solidFill>
                <a:effectLst/>
                <a:latin typeface="Arial" panose="020B0604020202020204" pitchFamily="34" charset="0"/>
                <a:cs typeface="Arial" panose="020B0604020202020204" pitchFamily="34" charset="0"/>
              </a:rPr>
              <a:t> </a:t>
            </a:r>
            <a:r>
              <a:rPr lang="en-US" sz="1000" b="0" i="0" dirty="0">
                <a:solidFill>
                  <a:srgbClr val="000000"/>
                </a:solidFill>
                <a:effectLst/>
                <a:latin typeface="Arial" panose="020B0604020202020204" pitchFamily="34" charset="0"/>
                <a:cs typeface="Arial" panose="020B0604020202020204" pitchFamily="34" charset="0"/>
              </a:rPr>
              <a:t>Credit history, reliability of information, The relationship with financial institutes.</a:t>
            </a:r>
          </a:p>
          <a:p>
            <a:pPr algn="l" rtl="0">
              <a:lnSpc>
                <a:spcPct val="150000"/>
              </a:lnSpc>
              <a:buFont typeface="Arial" panose="020B0604020202020204" pitchFamily="34" charset="0"/>
              <a:buChar char="•"/>
            </a:pPr>
            <a:r>
              <a:rPr lang="en-US" sz="1000" b="1" i="0" dirty="0">
                <a:solidFill>
                  <a:schemeClr val="accent5">
                    <a:lumMod val="75000"/>
                  </a:schemeClr>
                </a:solidFill>
                <a:effectLst/>
                <a:latin typeface="Arial" panose="020B0604020202020204" pitchFamily="34" charset="0"/>
                <a:cs typeface="Arial" panose="020B0604020202020204" pitchFamily="34" charset="0"/>
              </a:rPr>
              <a:t>Competitiveness :</a:t>
            </a:r>
            <a:r>
              <a:rPr lang="en-US" sz="1000" b="0" i="0" dirty="0">
                <a:solidFill>
                  <a:schemeClr val="accent5">
                    <a:lumMod val="75000"/>
                  </a:schemeClr>
                </a:solidFill>
                <a:effectLst/>
                <a:latin typeface="Arial" panose="020B0604020202020204" pitchFamily="34" charset="0"/>
                <a:cs typeface="Arial" panose="020B0604020202020204" pitchFamily="34" charset="0"/>
              </a:rPr>
              <a:t> </a:t>
            </a:r>
            <a:r>
              <a:rPr lang="en-US" sz="1000" b="0" i="0" dirty="0">
                <a:solidFill>
                  <a:srgbClr val="000000"/>
                </a:solidFill>
                <a:effectLst/>
                <a:latin typeface="Arial" panose="020B0604020202020204" pitchFamily="34" charset="0"/>
                <a:cs typeface="Arial" panose="020B0604020202020204" pitchFamily="34" charset="0"/>
              </a:rPr>
              <a:t>Market position, The level of core capacities, Differentiated strategy,</a:t>
            </a:r>
          </a:p>
          <a:p>
            <a:pPr algn="l" rtl="0">
              <a:lnSpc>
                <a:spcPct val="150000"/>
              </a:lnSpc>
              <a:buFont typeface="Arial" panose="020B0604020202020204" pitchFamily="34" charset="0"/>
              <a:buChar char="•"/>
            </a:pPr>
            <a:r>
              <a:rPr lang="en-US" sz="1000" b="1" i="0" dirty="0">
                <a:solidFill>
                  <a:schemeClr val="accent5">
                    <a:lumMod val="75000"/>
                  </a:schemeClr>
                </a:solidFill>
                <a:effectLst/>
                <a:latin typeface="Arial" panose="020B0604020202020204" pitchFamily="34" charset="0"/>
                <a:cs typeface="Arial" panose="020B0604020202020204" pitchFamily="34" charset="0"/>
              </a:rPr>
              <a:t>Operating Risk (OP): </a:t>
            </a:r>
            <a:r>
              <a:rPr lang="en-US" sz="1000" b="0" i="0" dirty="0">
                <a:solidFill>
                  <a:srgbClr val="000000"/>
                </a:solidFill>
                <a:effectLst/>
                <a:latin typeface="Arial" panose="020B0604020202020204" pitchFamily="34" charset="0"/>
                <a:cs typeface="Arial" panose="020B0604020202020204" pitchFamily="34" charset="0"/>
              </a:rPr>
              <a:t>The stability and diversity of procurement, The stability of transaction, The efficiency of production, The prospects for demand for product and service, Sales diversification, Sales price and settlement condition, Collection of A/R, Effectiveness of sale network.</a:t>
            </a:r>
          </a:p>
          <a:p>
            <a:pPr marL="342900" indent="-342900">
              <a:buFont typeface="Wingdings" panose="05000000000000000000" pitchFamily="2" charset="2"/>
              <a:buChar char="Ø"/>
            </a:pPr>
            <a:endParaRPr lang="en-US" sz="1600" dirty="0">
              <a:solidFill>
                <a:srgbClr val="29588C"/>
              </a:solidFill>
              <a:latin typeface="Arial" panose="020B0604020202020204" pitchFamily="34" charset="0"/>
              <a:cs typeface="Arial" panose="020B0604020202020204" pitchFamily="34" charset="0"/>
            </a:endParaRPr>
          </a:p>
          <a:p>
            <a:pPr marL="342900" indent="-342900">
              <a:buFont typeface="Wingdings" panose="05000000000000000000" pitchFamily="2" charset="2"/>
              <a:buChar char="Ø"/>
            </a:pPr>
            <a:endParaRPr lang="en-US" sz="1600" dirty="0">
              <a:solidFill>
                <a:srgbClr val="29588C"/>
              </a:solidFill>
              <a:latin typeface="Arial" panose="020B0604020202020204" pitchFamily="34" charset="0"/>
              <a:cs typeface="Arial" panose="020B0604020202020204" pitchFamily="34" charset="0"/>
            </a:endParaRPr>
          </a:p>
          <a:p>
            <a:pPr marL="342900" indent="-342900">
              <a:buFont typeface="Wingdings" panose="05000000000000000000" pitchFamily="2" charset="2"/>
              <a:buChar char="Ø"/>
            </a:pPr>
            <a:endParaRPr lang="en-NZ" sz="2000" dirty="0">
              <a:solidFill>
                <a:srgbClr val="29588C"/>
              </a:solidFill>
              <a:latin typeface="Arial" panose="020B0604020202020204" pitchFamily="34" charset="0"/>
              <a:cs typeface="Arial" pitchFamily="34" charset="0"/>
            </a:endParaRPr>
          </a:p>
        </p:txBody>
      </p:sp>
    </p:spTree>
    <p:extLst>
      <p:ext uri="{BB962C8B-B14F-4D97-AF65-F5344CB8AC3E}">
        <p14:creationId xmlns:p14="http://schemas.microsoft.com/office/powerpoint/2010/main" val="42594382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A3537D30-4273-4EEA-8B0C-1D7B7F6350ED}"/>
              </a:ext>
            </a:extLst>
          </p:cNvPr>
          <p:cNvPicPr>
            <a:picLocks noGrp="1" noChangeAspect="1"/>
          </p:cNvPicPr>
          <p:nvPr>
            <p:ph idx="1"/>
          </p:nvPr>
        </p:nvPicPr>
        <p:blipFill>
          <a:blip r:embed="rId2">
            <a:duotone>
              <a:schemeClr val="accent5">
                <a:shade val="45000"/>
                <a:satMod val="135000"/>
              </a:schemeClr>
              <a:prstClr val="white"/>
            </a:duotone>
            <a:alphaModFix/>
          </a:blip>
          <a:stretch>
            <a:fillRect/>
          </a:stretch>
        </p:blipFill>
        <p:spPr>
          <a:xfrm>
            <a:off x="547230" y="1602769"/>
            <a:ext cx="10386879" cy="4890498"/>
          </a:xfrm>
          <a:prstGeom prst="rect">
            <a:avLst/>
          </a:prstGeom>
          <a:ln w="38100">
            <a:solidFill>
              <a:schemeClr val="accent5">
                <a:lumMod val="75000"/>
              </a:schemeClr>
            </a:solidFill>
          </a:ln>
          <a:effectLst>
            <a:softEdge rad="112500"/>
          </a:effectLst>
        </p:spPr>
      </p:pic>
      <p:sp>
        <p:nvSpPr>
          <p:cNvPr id="4" name="Title 1">
            <a:extLst>
              <a:ext uri="{FF2B5EF4-FFF2-40B4-BE49-F238E27FC236}">
                <a16:creationId xmlns:a16="http://schemas.microsoft.com/office/drawing/2014/main" id="{305B0219-7E29-4026-842D-CE24CA2F9D1E}"/>
              </a:ext>
            </a:extLst>
          </p:cNvPr>
          <p:cNvSpPr txBox="1">
            <a:spLocks/>
          </p:cNvSpPr>
          <p:nvPr/>
        </p:nvSpPr>
        <p:spPr>
          <a:xfrm>
            <a:off x="773265" y="-64481"/>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u="sng" dirty="0">
                <a:solidFill>
                  <a:srgbClr val="29588C"/>
                </a:solidFill>
                <a:latin typeface="Arial" pitchFamily="34" charset="0"/>
                <a:ea typeface="+mn-ea"/>
                <a:cs typeface="Arial" pitchFamily="34" charset="0"/>
              </a:rPr>
              <a:t>Project Workflow</a:t>
            </a:r>
            <a:endParaRPr lang="en-US" sz="3600" u="sng" dirty="0"/>
          </a:p>
        </p:txBody>
      </p:sp>
      <p:pic>
        <p:nvPicPr>
          <p:cNvPr id="7" name="Google Shape;336;p2">
            <a:extLst>
              <a:ext uri="{FF2B5EF4-FFF2-40B4-BE49-F238E27FC236}">
                <a16:creationId xmlns:a16="http://schemas.microsoft.com/office/drawing/2014/main" id="{C8F825C2-DFA8-4758-A3D7-8A324C040E41}"/>
              </a:ext>
            </a:extLst>
          </p:cNvPr>
          <p:cNvPicPr preferRelativeResize="0"/>
          <p:nvPr/>
        </p:nvPicPr>
        <p:blipFill rotWithShape="1">
          <a:blip r:embed="rId3">
            <a:alphaModFix/>
          </a:blip>
          <a:srcRect/>
          <a:stretch/>
        </p:blipFill>
        <p:spPr>
          <a:xfrm>
            <a:off x="10398642" y="253809"/>
            <a:ext cx="1554475" cy="649958"/>
          </a:xfrm>
          <a:prstGeom prst="rect">
            <a:avLst/>
          </a:prstGeom>
          <a:noFill/>
          <a:ln>
            <a:noFill/>
          </a:ln>
        </p:spPr>
      </p:pic>
      <p:sp>
        <p:nvSpPr>
          <p:cNvPr id="8" name="Slide Number Placeholder 7">
            <a:extLst>
              <a:ext uri="{FF2B5EF4-FFF2-40B4-BE49-F238E27FC236}">
                <a16:creationId xmlns:a16="http://schemas.microsoft.com/office/drawing/2014/main" id="{68EDACF9-3FB0-4B22-A19E-DDF914323787}"/>
              </a:ext>
            </a:extLst>
          </p:cNvPr>
          <p:cNvSpPr>
            <a:spLocks noGrp="1"/>
          </p:cNvSpPr>
          <p:nvPr>
            <p:ph type="sldNum" sz="quarter" idx="12"/>
          </p:nvPr>
        </p:nvSpPr>
        <p:spPr/>
        <p:txBody>
          <a:bodyPr/>
          <a:lstStyle/>
          <a:p>
            <a:fld id="{A83ADAA5-FAF1-46BF-9F1A-96BF8EC22C81}" type="slidenum">
              <a:rPr lang="en-US" smtClean="0"/>
              <a:t>5</a:t>
            </a:fld>
            <a:endParaRPr lang="en-US"/>
          </a:p>
        </p:txBody>
      </p:sp>
    </p:spTree>
    <p:extLst>
      <p:ext uri="{BB962C8B-B14F-4D97-AF65-F5344CB8AC3E}">
        <p14:creationId xmlns:p14="http://schemas.microsoft.com/office/powerpoint/2010/main" val="31092926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Diagram&#10;&#10;Description automatically generated">
            <a:extLst>
              <a:ext uri="{FF2B5EF4-FFF2-40B4-BE49-F238E27FC236}">
                <a16:creationId xmlns:a16="http://schemas.microsoft.com/office/drawing/2014/main" id="{05F2EDAE-5290-41E6-B6A4-C5BD7E322ABF}"/>
              </a:ext>
            </a:extLst>
          </p:cNvPr>
          <p:cNvPicPr>
            <a:picLocks noChangeAspect="1"/>
          </p:cNvPicPr>
          <p:nvPr/>
        </p:nvPicPr>
        <p:blipFill rotWithShape="1">
          <a:blip r:embed="rId2">
            <a:duotone>
              <a:prstClr val="black"/>
              <a:schemeClr val="accent5">
                <a:tint val="45000"/>
                <a:satMod val="400000"/>
              </a:schemeClr>
            </a:duotone>
          </a:blip>
          <a:srcRect l="13633" t="9091" r="23742" b="1"/>
          <a:stretch/>
        </p:blipFill>
        <p:spPr>
          <a:xfrm>
            <a:off x="3523488" y="10"/>
            <a:ext cx="8668512" cy="6857990"/>
          </a:xfrm>
          <a:prstGeom prst="rect">
            <a:avLst/>
          </a:prstGeom>
        </p:spPr>
      </p:pic>
      <p:sp>
        <p:nvSpPr>
          <p:cNvPr id="13" name="Rectangle 12">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756601"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D9CC8A0-4787-432C-AA28-28F62A6D63A8}"/>
              </a:ext>
            </a:extLst>
          </p:cNvPr>
          <p:cNvSpPr>
            <a:spLocks noGrp="1"/>
          </p:cNvSpPr>
          <p:nvPr>
            <p:ph type="title"/>
          </p:nvPr>
        </p:nvSpPr>
        <p:spPr>
          <a:xfrm>
            <a:off x="222637" y="1510748"/>
            <a:ext cx="9056535" cy="3468681"/>
          </a:xfrm>
        </p:spPr>
        <p:txBody>
          <a:bodyPr vert="horz" lIns="91440" tIns="45720" rIns="91440" bIns="45720" rtlCol="0" anchor="b">
            <a:normAutofit/>
          </a:bodyPr>
          <a:lstStyle/>
          <a:p>
            <a:pPr marL="0" marR="0" lvl="0" indent="0">
              <a:spcAft>
                <a:spcPts val="0"/>
              </a:spcAft>
            </a:pPr>
            <a:r>
              <a:rPr lang="en-US" sz="2600" b="1" dirty="0">
                <a:sym typeface="Arial"/>
              </a:rPr>
              <a:t>     </a:t>
            </a:r>
            <a:r>
              <a:rPr lang="en-US" sz="2600" b="1" u="sng" dirty="0">
                <a:sym typeface="Arial"/>
              </a:rPr>
              <a:t> </a:t>
            </a:r>
            <a:r>
              <a:rPr lang="en-US" sz="3600" b="1" u="sng" dirty="0">
                <a:solidFill>
                  <a:schemeClr val="accent1">
                    <a:lumMod val="75000"/>
                  </a:schemeClr>
                </a:solidFill>
                <a:latin typeface="Arial" panose="020B0604020202020204" pitchFamily="34" charset="0"/>
                <a:cs typeface="Arial" panose="020B0604020202020204" pitchFamily="34" charset="0"/>
                <a:sym typeface="Arial"/>
              </a:rPr>
              <a:t>Exploratory Data Analysis (EDA) </a:t>
            </a:r>
            <a:br>
              <a:rPr lang="en-US" sz="3600" b="1" u="sng" dirty="0">
                <a:latin typeface="Arial" panose="020B0604020202020204" pitchFamily="34" charset="0"/>
                <a:cs typeface="Arial" panose="020B0604020202020204" pitchFamily="34" charset="0"/>
                <a:sym typeface="Arial"/>
              </a:rPr>
            </a:br>
            <a:br>
              <a:rPr lang="en-US" sz="3600" b="1" dirty="0">
                <a:solidFill>
                  <a:schemeClr val="accent1">
                    <a:lumMod val="75000"/>
                  </a:schemeClr>
                </a:solidFill>
                <a:latin typeface="Arial" panose="020B0604020202020204" pitchFamily="34" charset="0"/>
                <a:cs typeface="Arial" panose="020B0604020202020204" pitchFamily="34" charset="0"/>
                <a:sym typeface="Arial"/>
              </a:rPr>
            </a:br>
            <a:r>
              <a:rPr lang="en-US" sz="3600" b="1" dirty="0">
                <a:solidFill>
                  <a:schemeClr val="accent1">
                    <a:lumMod val="75000"/>
                  </a:schemeClr>
                </a:solidFill>
                <a:latin typeface="Arial" panose="020B0604020202020204" pitchFamily="34" charset="0"/>
                <a:cs typeface="Arial" panose="020B0604020202020204" pitchFamily="34" charset="0"/>
                <a:sym typeface="Arial"/>
              </a:rPr>
              <a:t>                              &amp;</a:t>
            </a:r>
            <a:br>
              <a:rPr lang="en-US" sz="3600" b="1" dirty="0">
                <a:solidFill>
                  <a:schemeClr val="accent1">
                    <a:lumMod val="75000"/>
                  </a:schemeClr>
                </a:solidFill>
                <a:latin typeface="Arial" panose="020B0604020202020204" pitchFamily="34" charset="0"/>
                <a:cs typeface="Arial" panose="020B0604020202020204" pitchFamily="34" charset="0"/>
                <a:sym typeface="Arial"/>
              </a:rPr>
            </a:br>
            <a:br>
              <a:rPr lang="en-US" sz="3600" u="sng" dirty="0">
                <a:solidFill>
                  <a:schemeClr val="accent1">
                    <a:lumMod val="75000"/>
                  </a:schemeClr>
                </a:solidFill>
                <a:latin typeface="Arial" panose="020B0604020202020204" pitchFamily="34" charset="0"/>
                <a:cs typeface="Arial" panose="020B0604020202020204" pitchFamily="34" charset="0"/>
              </a:rPr>
            </a:br>
            <a:r>
              <a:rPr lang="en-US" sz="3600" dirty="0">
                <a:solidFill>
                  <a:schemeClr val="accent1">
                    <a:lumMod val="75000"/>
                  </a:schemeClr>
                </a:solidFill>
                <a:latin typeface="Arial" panose="020B0604020202020204" pitchFamily="34" charset="0"/>
                <a:cs typeface="Arial" panose="020B0604020202020204" pitchFamily="34" charset="0"/>
              </a:rPr>
              <a:t>               </a:t>
            </a:r>
            <a:r>
              <a:rPr lang="en-US" sz="3600" u="sng" dirty="0">
                <a:solidFill>
                  <a:schemeClr val="accent1">
                    <a:lumMod val="75000"/>
                  </a:schemeClr>
                </a:solidFill>
                <a:latin typeface="Arial" panose="020B0604020202020204" pitchFamily="34" charset="0"/>
                <a:cs typeface="Arial" panose="020B0604020202020204" pitchFamily="34" charset="0"/>
              </a:rPr>
              <a:t> </a:t>
            </a:r>
            <a:r>
              <a:rPr lang="en-US" sz="3600" b="1" u="sng" dirty="0">
                <a:solidFill>
                  <a:schemeClr val="accent1">
                    <a:lumMod val="75000"/>
                  </a:schemeClr>
                </a:solidFill>
                <a:latin typeface="Arial" panose="020B0604020202020204" pitchFamily="34" charset="0"/>
                <a:cs typeface="Arial" panose="020B0604020202020204" pitchFamily="34" charset="0"/>
                <a:sym typeface="Arial"/>
              </a:rPr>
              <a:t>Feature Engineering</a:t>
            </a:r>
            <a:br>
              <a:rPr lang="en-US" sz="2600" u="sng" dirty="0"/>
            </a:br>
            <a:endParaRPr lang="en-US" sz="2600" u="sng" dirty="0"/>
          </a:p>
        </p:txBody>
      </p:sp>
      <p:sp>
        <p:nvSpPr>
          <p:cNvPr id="15" name="Rectangle 1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7" name="Rectangle 1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9D00C674-5AAD-416A-8B7E-6891E946E7CD}"/>
              </a:ext>
            </a:extLst>
          </p:cNvPr>
          <p:cNvSpPr>
            <a:spLocks noGrp="1"/>
          </p:cNvSpPr>
          <p:nvPr>
            <p:ph type="sldNum" sz="quarter" idx="12"/>
          </p:nvPr>
        </p:nvSpPr>
        <p:spPr>
          <a:xfrm>
            <a:off x="8970819" y="6356350"/>
            <a:ext cx="2743200" cy="365125"/>
          </a:xfrm>
        </p:spPr>
        <p:txBody>
          <a:bodyPr vert="horz" lIns="91440" tIns="45720" rIns="91440" bIns="45720" rtlCol="0" anchor="ctr">
            <a:normAutofit/>
          </a:bodyPr>
          <a:lstStyle/>
          <a:p>
            <a:pPr>
              <a:spcAft>
                <a:spcPts val="600"/>
              </a:spcAft>
              <a:defRPr/>
            </a:pPr>
            <a:fld id="{A83ADAA5-FAF1-46BF-9F1A-96BF8EC22C81}" type="slidenum">
              <a:rPr lang="en-US">
                <a:solidFill>
                  <a:schemeClr val="bg1"/>
                </a:solidFill>
                <a:latin typeface="Calibri" panose="020F0502020204030204"/>
              </a:rPr>
              <a:pPr>
                <a:spcAft>
                  <a:spcPts val="600"/>
                </a:spcAft>
                <a:defRPr/>
              </a:pPr>
              <a:t>6</a:t>
            </a:fld>
            <a:endParaRPr lang="en-US">
              <a:solidFill>
                <a:schemeClr val="bg1"/>
              </a:solidFill>
              <a:latin typeface="Calibri" panose="020F0502020204030204"/>
            </a:endParaRPr>
          </a:p>
        </p:txBody>
      </p:sp>
      <p:pic>
        <p:nvPicPr>
          <p:cNvPr id="3" name="Google Shape;336;p2" descr="Logo&#10;&#10;Description automatically generated">
            <a:extLst>
              <a:ext uri="{FF2B5EF4-FFF2-40B4-BE49-F238E27FC236}">
                <a16:creationId xmlns:a16="http://schemas.microsoft.com/office/drawing/2014/main" id="{573E7478-5961-4B6A-B026-49AF3E81F910}"/>
              </a:ext>
            </a:extLst>
          </p:cNvPr>
          <p:cNvPicPr preferRelativeResize="0"/>
          <p:nvPr/>
        </p:nvPicPr>
        <p:blipFill rotWithShape="1">
          <a:blip r:embed="rId3">
            <a:alphaModFix/>
          </a:blip>
          <a:srcRect/>
          <a:stretch/>
        </p:blipFill>
        <p:spPr>
          <a:xfrm>
            <a:off x="166130" y="34967"/>
            <a:ext cx="1458782" cy="596796"/>
          </a:xfrm>
          <a:prstGeom prst="rect">
            <a:avLst/>
          </a:prstGeom>
          <a:noFill/>
          <a:ln>
            <a:noFill/>
          </a:ln>
        </p:spPr>
      </p:pic>
    </p:spTree>
    <p:extLst>
      <p:ext uri="{BB962C8B-B14F-4D97-AF65-F5344CB8AC3E}">
        <p14:creationId xmlns:p14="http://schemas.microsoft.com/office/powerpoint/2010/main" val="28700869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BD07DE-3805-4817-8661-83F30FB604DB}"/>
              </a:ext>
            </a:extLst>
          </p:cNvPr>
          <p:cNvSpPr>
            <a:spLocks noGrp="1"/>
          </p:cNvSpPr>
          <p:nvPr>
            <p:ph type="title"/>
          </p:nvPr>
        </p:nvSpPr>
        <p:spPr>
          <a:xfrm>
            <a:off x="588909" y="245858"/>
            <a:ext cx="9299713" cy="837348"/>
          </a:xfrm>
        </p:spPr>
        <p:txBody>
          <a:bodyPr>
            <a:normAutofit/>
          </a:bodyPr>
          <a:lstStyle/>
          <a:p>
            <a:r>
              <a:rPr lang="en-US" sz="4000" u="sng" dirty="0">
                <a:solidFill>
                  <a:srgbClr val="002776"/>
                </a:solidFill>
                <a:latin typeface="Arial"/>
                <a:ea typeface="Arial"/>
                <a:cs typeface="Arial"/>
                <a:sym typeface="Arial"/>
              </a:rPr>
              <a:t>Data Set Analysis</a:t>
            </a:r>
            <a:endParaRPr lang="en-US" sz="4000" dirty="0"/>
          </a:p>
        </p:txBody>
      </p:sp>
      <p:sp>
        <p:nvSpPr>
          <p:cNvPr id="4" name="Slide Number Placeholder 3">
            <a:extLst>
              <a:ext uri="{FF2B5EF4-FFF2-40B4-BE49-F238E27FC236}">
                <a16:creationId xmlns:a16="http://schemas.microsoft.com/office/drawing/2014/main" id="{1A15E36A-6DC8-448B-89B9-1BF4AD10ABC1}"/>
              </a:ext>
            </a:extLst>
          </p:cNvPr>
          <p:cNvSpPr>
            <a:spLocks noGrp="1"/>
          </p:cNvSpPr>
          <p:nvPr>
            <p:ph type="sldNum" sz="quarter" idx="12"/>
          </p:nvPr>
        </p:nvSpPr>
        <p:spPr/>
        <p:txBody>
          <a:bodyPr/>
          <a:lstStyle/>
          <a:p>
            <a:fld id="{A83ADAA5-FAF1-46BF-9F1A-96BF8EC22C81}" type="slidenum">
              <a:rPr lang="en-US" smtClean="0"/>
              <a:t>7</a:t>
            </a:fld>
            <a:endParaRPr lang="en-US"/>
          </a:p>
        </p:txBody>
      </p:sp>
      <p:pic>
        <p:nvPicPr>
          <p:cNvPr id="9" name="Google Shape;336;p2">
            <a:extLst>
              <a:ext uri="{FF2B5EF4-FFF2-40B4-BE49-F238E27FC236}">
                <a16:creationId xmlns:a16="http://schemas.microsoft.com/office/drawing/2014/main" id="{54B02001-BDF0-4FD9-84DC-4C5F3877F878}"/>
              </a:ext>
            </a:extLst>
          </p:cNvPr>
          <p:cNvPicPr preferRelativeResize="0"/>
          <p:nvPr/>
        </p:nvPicPr>
        <p:blipFill rotWithShape="1">
          <a:blip r:embed="rId2">
            <a:alphaModFix/>
          </a:blip>
          <a:srcRect/>
          <a:stretch/>
        </p:blipFill>
        <p:spPr>
          <a:xfrm>
            <a:off x="10398642" y="245858"/>
            <a:ext cx="1554475" cy="653005"/>
          </a:xfrm>
          <a:prstGeom prst="rect">
            <a:avLst/>
          </a:prstGeom>
          <a:noFill/>
          <a:ln>
            <a:noFill/>
          </a:ln>
        </p:spPr>
      </p:pic>
      <p:pic>
        <p:nvPicPr>
          <p:cNvPr id="11" name="Picture 10">
            <a:extLst>
              <a:ext uri="{FF2B5EF4-FFF2-40B4-BE49-F238E27FC236}">
                <a16:creationId xmlns:a16="http://schemas.microsoft.com/office/drawing/2014/main" id="{E7EB56CD-470E-41EB-8337-5F2F9245A28C}"/>
              </a:ext>
            </a:extLst>
          </p:cNvPr>
          <p:cNvPicPr>
            <a:picLocks noChangeAspect="1"/>
          </p:cNvPicPr>
          <p:nvPr/>
        </p:nvPicPr>
        <p:blipFill>
          <a:blip r:embed="rId3"/>
          <a:stretch>
            <a:fillRect/>
          </a:stretch>
        </p:blipFill>
        <p:spPr>
          <a:xfrm>
            <a:off x="218686" y="3447991"/>
            <a:ext cx="4591254" cy="3179181"/>
          </a:xfrm>
          <a:prstGeom prst="rect">
            <a:avLst/>
          </a:prstGeom>
          <a:effectLst>
            <a:outerShdw blurRad="50800" dist="38100" dir="8100000" algn="tr" rotWithShape="0">
              <a:prstClr val="black">
                <a:alpha val="40000"/>
              </a:prstClr>
            </a:outerShdw>
          </a:effectLst>
        </p:spPr>
      </p:pic>
      <p:pic>
        <p:nvPicPr>
          <p:cNvPr id="13" name="Picture 12">
            <a:extLst>
              <a:ext uri="{FF2B5EF4-FFF2-40B4-BE49-F238E27FC236}">
                <a16:creationId xmlns:a16="http://schemas.microsoft.com/office/drawing/2014/main" id="{1453D246-630E-4731-A29D-5098AF6B16F2}"/>
              </a:ext>
            </a:extLst>
          </p:cNvPr>
          <p:cNvPicPr>
            <a:picLocks noChangeAspect="1"/>
          </p:cNvPicPr>
          <p:nvPr/>
        </p:nvPicPr>
        <p:blipFill>
          <a:blip r:embed="rId4"/>
          <a:stretch>
            <a:fillRect/>
          </a:stretch>
        </p:blipFill>
        <p:spPr>
          <a:xfrm>
            <a:off x="5238765" y="3447990"/>
            <a:ext cx="5869207" cy="3040273"/>
          </a:xfrm>
          <a:prstGeom prst="rect">
            <a:avLst/>
          </a:prstGeom>
          <a:effectLst>
            <a:outerShdw blurRad="50800" dist="38100" dir="8100000" algn="tr" rotWithShape="0">
              <a:prstClr val="black">
                <a:alpha val="40000"/>
              </a:prstClr>
            </a:outerShdw>
          </a:effectLst>
        </p:spPr>
      </p:pic>
      <p:graphicFrame>
        <p:nvGraphicFramePr>
          <p:cNvPr id="14" name="Diagram 13">
            <a:extLst>
              <a:ext uri="{FF2B5EF4-FFF2-40B4-BE49-F238E27FC236}">
                <a16:creationId xmlns:a16="http://schemas.microsoft.com/office/drawing/2014/main" id="{530315B2-C0BB-438B-A948-7F1D3C64F69A}"/>
              </a:ext>
            </a:extLst>
          </p:cNvPr>
          <p:cNvGraphicFramePr/>
          <p:nvPr>
            <p:extLst>
              <p:ext uri="{D42A27DB-BD31-4B8C-83A1-F6EECF244321}">
                <p14:modId xmlns:p14="http://schemas.microsoft.com/office/powerpoint/2010/main" val="1358028257"/>
              </p:ext>
            </p:extLst>
          </p:nvPr>
        </p:nvGraphicFramePr>
        <p:xfrm>
          <a:off x="588909" y="1271933"/>
          <a:ext cx="10764891" cy="260007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20" name="TextBox 19">
            <a:extLst>
              <a:ext uri="{FF2B5EF4-FFF2-40B4-BE49-F238E27FC236}">
                <a16:creationId xmlns:a16="http://schemas.microsoft.com/office/drawing/2014/main" id="{2A467C1A-A75C-45AD-848E-365F96A7FEC0}"/>
              </a:ext>
            </a:extLst>
          </p:cNvPr>
          <p:cNvSpPr txBox="1"/>
          <p:nvPr/>
        </p:nvSpPr>
        <p:spPr>
          <a:xfrm>
            <a:off x="650290" y="1266768"/>
            <a:ext cx="6094674" cy="367216"/>
          </a:xfrm>
          <a:prstGeom prst="rect">
            <a:avLst/>
          </a:prstGeom>
          <a:noFill/>
        </p:spPr>
        <p:txBody>
          <a:bodyPr wrap="square">
            <a:spAutoFit/>
          </a:bodyPr>
          <a:lstStyle/>
          <a:p>
            <a:pPr marR="0" indent="0">
              <a:lnSpc>
                <a:spcPct val="107000"/>
              </a:lnSpc>
              <a:spcBef>
                <a:spcPts val="0"/>
              </a:spcBef>
              <a:spcAft>
                <a:spcPts val="800"/>
              </a:spcAft>
              <a:buNone/>
            </a:pPr>
            <a:r>
              <a:rPr lang="en-US" sz="1800" b="1" u="sng" dirty="0">
                <a:solidFill>
                  <a:srgbClr val="002776"/>
                </a:solidFill>
                <a:latin typeface="Arial"/>
                <a:cs typeface="Arial"/>
              </a:rPr>
              <a:t>The Data set includes the following variables:</a:t>
            </a:r>
          </a:p>
        </p:txBody>
      </p:sp>
    </p:spTree>
    <p:extLst>
      <p:ext uri="{BB962C8B-B14F-4D97-AF65-F5344CB8AC3E}">
        <p14:creationId xmlns:p14="http://schemas.microsoft.com/office/powerpoint/2010/main" val="36962132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BD07DE-3805-4817-8661-83F30FB604DB}"/>
              </a:ext>
            </a:extLst>
          </p:cNvPr>
          <p:cNvSpPr>
            <a:spLocks noGrp="1"/>
          </p:cNvSpPr>
          <p:nvPr>
            <p:ph type="title"/>
          </p:nvPr>
        </p:nvSpPr>
        <p:spPr>
          <a:xfrm>
            <a:off x="588909" y="245858"/>
            <a:ext cx="9299713" cy="837348"/>
          </a:xfrm>
        </p:spPr>
        <p:txBody>
          <a:bodyPr>
            <a:normAutofit/>
          </a:bodyPr>
          <a:lstStyle/>
          <a:p>
            <a:r>
              <a:rPr lang="en-US" sz="4000" u="sng" dirty="0">
                <a:solidFill>
                  <a:srgbClr val="002776"/>
                </a:solidFill>
                <a:latin typeface="Arial"/>
                <a:ea typeface="Arial"/>
                <a:cs typeface="Arial"/>
                <a:sym typeface="Arial"/>
              </a:rPr>
              <a:t>Inferences from Data Set</a:t>
            </a:r>
            <a:endParaRPr lang="en-US" sz="4000" dirty="0"/>
          </a:p>
        </p:txBody>
      </p:sp>
      <p:sp>
        <p:nvSpPr>
          <p:cNvPr id="4" name="Slide Number Placeholder 3">
            <a:extLst>
              <a:ext uri="{FF2B5EF4-FFF2-40B4-BE49-F238E27FC236}">
                <a16:creationId xmlns:a16="http://schemas.microsoft.com/office/drawing/2014/main" id="{1A15E36A-6DC8-448B-89B9-1BF4AD10ABC1}"/>
              </a:ext>
            </a:extLst>
          </p:cNvPr>
          <p:cNvSpPr>
            <a:spLocks noGrp="1"/>
          </p:cNvSpPr>
          <p:nvPr>
            <p:ph type="sldNum" sz="quarter" idx="12"/>
          </p:nvPr>
        </p:nvSpPr>
        <p:spPr/>
        <p:txBody>
          <a:bodyPr/>
          <a:lstStyle/>
          <a:p>
            <a:fld id="{A83ADAA5-FAF1-46BF-9F1A-96BF8EC22C81}" type="slidenum">
              <a:rPr lang="en-US" smtClean="0"/>
              <a:t>8</a:t>
            </a:fld>
            <a:endParaRPr lang="en-US"/>
          </a:p>
        </p:txBody>
      </p:sp>
      <p:pic>
        <p:nvPicPr>
          <p:cNvPr id="9" name="Google Shape;336;p2">
            <a:extLst>
              <a:ext uri="{FF2B5EF4-FFF2-40B4-BE49-F238E27FC236}">
                <a16:creationId xmlns:a16="http://schemas.microsoft.com/office/drawing/2014/main" id="{54B02001-BDF0-4FD9-84DC-4C5F3877F878}"/>
              </a:ext>
            </a:extLst>
          </p:cNvPr>
          <p:cNvPicPr preferRelativeResize="0"/>
          <p:nvPr/>
        </p:nvPicPr>
        <p:blipFill rotWithShape="1">
          <a:blip r:embed="rId2">
            <a:alphaModFix/>
          </a:blip>
          <a:srcRect/>
          <a:stretch/>
        </p:blipFill>
        <p:spPr>
          <a:xfrm>
            <a:off x="10398642" y="245858"/>
            <a:ext cx="1554475" cy="653005"/>
          </a:xfrm>
          <a:prstGeom prst="rect">
            <a:avLst/>
          </a:prstGeom>
          <a:noFill/>
          <a:ln>
            <a:noFill/>
          </a:ln>
        </p:spPr>
      </p:pic>
      <p:graphicFrame>
        <p:nvGraphicFramePr>
          <p:cNvPr id="5" name="Diagram 4">
            <a:extLst>
              <a:ext uri="{FF2B5EF4-FFF2-40B4-BE49-F238E27FC236}">
                <a16:creationId xmlns:a16="http://schemas.microsoft.com/office/drawing/2014/main" id="{BB128839-84F6-49F0-8DA0-F102C1B74088}"/>
              </a:ext>
            </a:extLst>
          </p:cNvPr>
          <p:cNvGraphicFramePr/>
          <p:nvPr>
            <p:extLst>
              <p:ext uri="{D42A27DB-BD31-4B8C-83A1-F6EECF244321}">
                <p14:modId xmlns:p14="http://schemas.microsoft.com/office/powerpoint/2010/main" val="98194673"/>
              </p:ext>
            </p:extLst>
          </p:nvPr>
        </p:nvGraphicFramePr>
        <p:xfrm>
          <a:off x="486577" y="1573658"/>
          <a:ext cx="10613444" cy="278365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6">
            <a:extLst>
              <a:ext uri="{FF2B5EF4-FFF2-40B4-BE49-F238E27FC236}">
                <a16:creationId xmlns:a16="http://schemas.microsoft.com/office/drawing/2014/main" id="{8C07B4F6-C8AF-4BC5-A37D-09923E22C52A}"/>
              </a:ext>
            </a:extLst>
          </p:cNvPr>
          <p:cNvPicPr>
            <a:picLocks noChangeAspect="1"/>
          </p:cNvPicPr>
          <p:nvPr/>
        </p:nvPicPr>
        <p:blipFill>
          <a:blip r:embed="rId8"/>
          <a:stretch>
            <a:fillRect/>
          </a:stretch>
        </p:blipFill>
        <p:spPr>
          <a:xfrm>
            <a:off x="7743702" y="4468111"/>
            <a:ext cx="3093926" cy="2226118"/>
          </a:xfrm>
          <a:prstGeom prst="rect">
            <a:avLst/>
          </a:prstGeom>
          <a:effectLst>
            <a:outerShdw blurRad="50800" dist="38100" dir="8100000" algn="tr" rotWithShape="0">
              <a:prstClr val="black">
                <a:alpha val="40000"/>
              </a:prstClr>
            </a:outerShdw>
          </a:effectLst>
        </p:spPr>
      </p:pic>
      <p:pic>
        <p:nvPicPr>
          <p:cNvPr id="10" name="Picture 9">
            <a:extLst>
              <a:ext uri="{FF2B5EF4-FFF2-40B4-BE49-F238E27FC236}">
                <a16:creationId xmlns:a16="http://schemas.microsoft.com/office/drawing/2014/main" id="{6D36EDD5-B73A-4C27-B4A8-489ADD499E08}"/>
              </a:ext>
            </a:extLst>
          </p:cNvPr>
          <p:cNvPicPr>
            <a:picLocks noChangeAspect="1"/>
          </p:cNvPicPr>
          <p:nvPr/>
        </p:nvPicPr>
        <p:blipFill>
          <a:blip r:embed="rId9"/>
          <a:stretch>
            <a:fillRect/>
          </a:stretch>
        </p:blipFill>
        <p:spPr>
          <a:xfrm>
            <a:off x="1158753" y="4550199"/>
            <a:ext cx="4937247" cy="2061943"/>
          </a:xfrm>
          <a:prstGeom prst="rect">
            <a:avLst/>
          </a:prstGeom>
          <a:effectLst>
            <a:outerShdw blurRad="50800" dist="38100" dir="8100000" algn="tr" rotWithShape="0">
              <a:prstClr val="black">
                <a:alpha val="40000"/>
              </a:prstClr>
            </a:outerShdw>
          </a:effectLst>
        </p:spPr>
      </p:pic>
    </p:spTree>
    <p:extLst>
      <p:ext uri="{BB962C8B-B14F-4D97-AF65-F5344CB8AC3E}">
        <p14:creationId xmlns:p14="http://schemas.microsoft.com/office/powerpoint/2010/main" val="1876945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BD07DE-3805-4817-8661-83F30FB604DB}"/>
              </a:ext>
            </a:extLst>
          </p:cNvPr>
          <p:cNvSpPr>
            <a:spLocks noGrp="1"/>
          </p:cNvSpPr>
          <p:nvPr>
            <p:ph type="title"/>
          </p:nvPr>
        </p:nvSpPr>
        <p:spPr>
          <a:xfrm>
            <a:off x="588909" y="245858"/>
            <a:ext cx="9299713" cy="837348"/>
          </a:xfrm>
        </p:spPr>
        <p:txBody>
          <a:bodyPr>
            <a:normAutofit fontScale="90000"/>
          </a:bodyPr>
          <a:lstStyle/>
          <a:p>
            <a:r>
              <a:rPr lang="en-US" sz="4000" u="sng" dirty="0">
                <a:solidFill>
                  <a:srgbClr val="002776"/>
                </a:solidFill>
                <a:latin typeface="Arial"/>
                <a:ea typeface="Arial"/>
                <a:cs typeface="Arial"/>
                <a:sym typeface="Arial"/>
              </a:rPr>
              <a:t>Visualization -</a:t>
            </a:r>
            <a:r>
              <a:rPr lang="en-US" sz="4000" u="sng" dirty="0">
                <a:solidFill>
                  <a:srgbClr val="002776"/>
                </a:solidFill>
                <a:latin typeface="Arial"/>
                <a:cs typeface="Arial"/>
              </a:rPr>
              <a:t>Univariate Analysis</a:t>
            </a:r>
            <a:br>
              <a:rPr lang="en-US" sz="1600" b="1" i="0" dirty="0">
                <a:solidFill>
                  <a:srgbClr val="000000"/>
                </a:solidFill>
                <a:effectLst/>
                <a:latin typeface="Helvetica Neue"/>
              </a:rPr>
            </a:br>
            <a:endParaRPr lang="en-US" sz="4000" dirty="0"/>
          </a:p>
        </p:txBody>
      </p:sp>
      <p:sp>
        <p:nvSpPr>
          <p:cNvPr id="4" name="Slide Number Placeholder 3">
            <a:extLst>
              <a:ext uri="{FF2B5EF4-FFF2-40B4-BE49-F238E27FC236}">
                <a16:creationId xmlns:a16="http://schemas.microsoft.com/office/drawing/2014/main" id="{1A15E36A-6DC8-448B-89B9-1BF4AD10ABC1}"/>
              </a:ext>
            </a:extLst>
          </p:cNvPr>
          <p:cNvSpPr>
            <a:spLocks noGrp="1"/>
          </p:cNvSpPr>
          <p:nvPr>
            <p:ph type="sldNum" sz="quarter" idx="12"/>
          </p:nvPr>
        </p:nvSpPr>
        <p:spPr/>
        <p:txBody>
          <a:bodyPr/>
          <a:lstStyle/>
          <a:p>
            <a:fld id="{A83ADAA5-FAF1-46BF-9F1A-96BF8EC22C81}" type="slidenum">
              <a:rPr lang="en-US" smtClean="0"/>
              <a:t>9</a:t>
            </a:fld>
            <a:endParaRPr lang="en-US" dirty="0"/>
          </a:p>
        </p:txBody>
      </p:sp>
      <p:pic>
        <p:nvPicPr>
          <p:cNvPr id="9" name="Google Shape;336;p2">
            <a:extLst>
              <a:ext uri="{FF2B5EF4-FFF2-40B4-BE49-F238E27FC236}">
                <a16:creationId xmlns:a16="http://schemas.microsoft.com/office/drawing/2014/main" id="{54B02001-BDF0-4FD9-84DC-4C5F3877F878}"/>
              </a:ext>
            </a:extLst>
          </p:cNvPr>
          <p:cNvPicPr preferRelativeResize="0"/>
          <p:nvPr/>
        </p:nvPicPr>
        <p:blipFill rotWithShape="1">
          <a:blip r:embed="rId2">
            <a:alphaModFix/>
          </a:blip>
          <a:srcRect/>
          <a:stretch/>
        </p:blipFill>
        <p:spPr>
          <a:xfrm>
            <a:off x="10398643" y="63016"/>
            <a:ext cx="1554475" cy="653005"/>
          </a:xfrm>
          <a:prstGeom prst="rect">
            <a:avLst/>
          </a:prstGeom>
          <a:noFill/>
          <a:ln>
            <a:noFill/>
          </a:ln>
        </p:spPr>
      </p:pic>
      <p:sp>
        <p:nvSpPr>
          <p:cNvPr id="12" name="TextBox 11">
            <a:extLst>
              <a:ext uri="{FF2B5EF4-FFF2-40B4-BE49-F238E27FC236}">
                <a16:creationId xmlns:a16="http://schemas.microsoft.com/office/drawing/2014/main" id="{60B0B688-3E70-4743-BC8E-26FE98E6C969}"/>
              </a:ext>
            </a:extLst>
          </p:cNvPr>
          <p:cNvSpPr txBox="1"/>
          <p:nvPr/>
        </p:nvSpPr>
        <p:spPr>
          <a:xfrm>
            <a:off x="194424" y="5738017"/>
            <a:ext cx="11577824" cy="1107996"/>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l"/>
            <a:r>
              <a:rPr lang="en-US" sz="1200" b="1" i="0" u="sng" dirty="0">
                <a:solidFill>
                  <a:srgbClr val="000000"/>
                </a:solidFill>
                <a:effectLst/>
                <a:latin typeface="Arial" panose="020B0604020202020204" pitchFamily="34" charset="0"/>
                <a:cs typeface="Arial" panose="020B0604020202020204" pitchFamily="34" charset="0"/>
              </a:rPr>
              <a:t>Observations:</a:t>
            </a:r>
          </a:p>
          <a:p>
            <a:pPr marL="171450" indent="-171450" algn="l">
              <a:buFontTx/>
              <a:buChar char="-"/>
            </a:pPr>
            <a:r>
              <a:rPr lang="en-US" sz="1200" b="1" u="sng" dirty="0">
                <a:solidFill>
                  <a:srgbClr val="000000"/>
                </a:solidFill>
                <a:latin typeface="Arial" panose="020B0604020202020204" pitchFamily="34" charset="0"/>
                <a:cs typeface="Arial" panose="020B0604020202020204" pitchFamily="34" charset="0"/>
              </a:rPr>
              <a:t>The target variable is imbalanced even though the feature’s observed data </a:t>
            </a:r>
            <a:r>
              <a:rPr lang="en-US" sz="1200" b="1" u="sng" dirty="0" err="1">
                <a:solidFill>
                  <a:srgbClr val="000000"/>
                </a:solidFill>
                <a:latin typeface="Arial" panose="020B0604020202020204" pitchFamily="34" charset="0"/>
                <a:cs typeface="Arial" panose="020B0604020202020204" pitchFamily="34" charset="0"/>
              </a:rPr>
              <a:t>apeears</a:t>
            </a:r>
            <a:r>
              <a:rPr lang="en-US" sz="1200" b="1" u="sng" dirty="0">
                <a:solidFill>
                  <a:srgbClr val="000000"/>
                </a:solidFill>
                <a:latin typeface="Arial" panose="020B0604020202020204" pitchFamily="34" charset="0"/>
                <a:cs typeface="Arial" panose="020B0604020202020204" pitchFamily="34" charset="0"/>
              </a:rPr>
              <a:t> to be almost equally distributed between the given range of values (0, 0.5, 1) </a:t>
            </a:r>
          </a:p>
          <a:p>
            <a:pPr marL="171450" indent="-171450" algn="l">
              <a:buFontTx/>
              <a:buChar char="-"/>
            </a:pPr>
            <a:r>
              <a:rPr lang="en-US" sz="1200" b="1" i="0" u="sng" dirty="0">
                <a:solidFill>
                  <a:srgbClr val="000000"/>
                </a:solidFill>
                <a:effectLst/>
                <a:latin typeface="Arial" panose="020B0604020202020204" pitchFamily="34" charset="0"/>
                <a:cs typeface="Arial" panose="020B0604020202020204" pitchFamily="34" charset="0"/>
              </a:rPr>
              <a:t>From the </a:t>
            </a:r>
            <a:r>
              <a:rPr lang="en-US" sz="1200" b="1" i="0" u="sng" dirty="0" err="1">
                <a:solidFill>
                  <a:srgbClr val="000000"/>
                </a:solidFill>
                <a:effectLst/>
                <a:latin typeface="Arial" panose="020B0604020202020204" pitchFamily="34" charset="0"/>
                <a:cs typeface="Arial" panose="020B0604020202020204" pitchFamily="34" charset="0"/>
              </a:rPr>
              <a:t>distp</a:t>
            </a:r>
            <a:r>
              <a:rPr lang="en-US" sz="1200" b="1" u="sng" dirty="0" err="1">
                <a:solidFill>
                  <a:srgbClr val="000000"/>
                </a:solidFill>
                <a:latin typeface="Arial" panose="020B0604020202020204" pitchFamily="34" charset="0"/>
                <a:cs typeface="Arial" panose="020B0604020202020204" pitchFamily="34" charset="0"/>
              </a:rPr>
              <a:t>lot</a:t>
            </a:r>
            <a:r>
              <a:rPr lang="en-US" sz="1200" b="1" u="sng" dirty="0">
                <a:solidFill>
                  <a:srgbClr val="000000"/>
                </a:solidFill>
                <a:latin typeface="Arial" panose="020B0604020202020204" pitchFamily="34" charset="0"/>
                <a:cs typeface="Arial" panose="020B0604020202020204" pitchFamily="34" charset="0"/>
              </a:rPr>
              <a:t>, it can be inferred that  </a:t>
            </a:r>
            <a:r>
              <a:rPr lang="en-US" sz="1200" b="1" u="sng" dirty="0" err="1">
                <a:solidFill>
                  <a:srgbClr val="000000"/>
                </a:solidFill>
                <a:latin typeface="Arial" panose="020B0604020202020204" pitchFamily="34" charset="0"/>
                <a:cs typeface="Arial" panose="020B0604020202020204" pitchFamily="34" charset="0"/>
              </a:rPr>
              <a:t>managemen_risk,credibility</a:t>
            </a:r>
            <a:r>
              <a:rPr lang="en-US" sz="1200" b="1" u="sng" dirty="0">
                <a:solidFill>
                  <a:srgbClr val="000000"/>
                </a:solidFill>
                <a:latin typeface="Arial" panose="020B0604020202020204" pitchFamily="34" charset="0"/>
                <a:cs typeface="Arial" panose="020B0604020202020204" pitchFamily="34" charset="0"/>
              </a:rPr>
              <a:t> and competitiveness is </a:t>
            </a:r>
            <a:r>
              <a:rPr lang="en-US" sz="1200" b="1" u="sng" dirty="0" err="1">
                <a:solidFill>
                  <a:srgbClr val="000000"/>
                </a:solidFill>
                <a:latin typeface="Arial" panose="020B0604020202020204" pitchFamily="34" charset="0"/>
                <a:cs typeface="Arial" panose="020B0604020202020204" pitchFamily="34" charset="0"/>
              </a:rPr>
              <a:t>notnormally</a:t>
            </a:r>
            <a:r>
              <a:rPr lang="en-US" sz="1200" b="1" u="sng" dirty="0">
                <a:solidFill>
                  <a:srgbClr val="000000"/>
                </a:solidFill>
                <a:latin typeface="Arial" panose="020B0604020202020204" pitchFamily="34" charset="0"/>
                <a:cs typeface="Arial" panose="020B0604020202020204" pitchFamily="34" charset="0"/>
              </a:rPr>
              <a:t> distributed and skewed.</a:t>
            </a:r>
            <a:endParaRPr lang="en-US" sz="1200" b="1" i="0" dirty="0">
              <a:solidFill>
                <a:srgbClr val="000000"/>
              </a:solidFill>
              <a:effectLst/>
              <a:latin typeface="Arial" panose="020B0604020202020204" pitchFamily="34" charset="0"/>
              <a:cs typeface="Arial" panose="020B0604020202020204" pitchFamily="34" charset="0"/>
            </a:endParaRPr>
          </a:p>
          <a:p>
            <a:pPr algn="l"/>
            <a:endParaRPr lang="en-US" b="0" i="0" dirty="0">
              <a:solidFill>
                <a:srgbClr val="000000"/>
              </a:solidFill>
              <a:effectLst/>
              <a:latin typeface="Arial" panose="020B0604020202020204" pitchFamily="34" charset="0"/>
              <a:cs typeface="Arial" panose="020B0604020202020204" pitchFamily="34" charset="0"/>
            </a:endParaRPr>
          </a:p>
        </p:txBody>
      </p:sp>
      <p:sp>
        <p:nvSpPr>
          <p:cNvPr id="10" name="Title 1">
            <a:extLst>
              <a:ext uri="{FF2B5EF4-FFF2-40B4-BE49-F238E27FC236}">
                <a16:creationId xmlns:a16="http://schemas.microsoft.com/office/drawing/2014/main" id="{2106988A-B4E6-4CDF-BDB2-94E2C96A8DE4}"/>
              </a:ext>
            </a:extLst>
          </p:cNvPr>
          <p:cNvSpPr txBox="1">
            <a:spLocks/>
          </p:cNvSpPr>
          <p:nvPr/>
        </p:nvSpPr>
        <p:spPr>
          <a:xfrm>
            <a:off x="97370" y="1037586"/>
            <a:ext cx="3040932" cy="837348"/>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900" b="1" u="sng" dirty="0">
                <a:solidFill>
                  <a:srgbClr val="002776"/>
                </a:solidFill>
                <a:latin typeface="Arial"/>
                <a:ea typeface="Arial"/>
                <a:cs typeface="Arial"/>
                <a:sym typeface="Arial"/>
              </a:rPr>
              <a:t>Target data Distribution</a:t>
            </a:r>
            <a:br>
              <a:rPr lang="en-US" sz="1600" b="1" dirty="0">
                <a:solidFill>
                  <a:srgbClr val="000000"/>
                </a:solidFill>
                <a:latin typeface="Helvetica Neue"/>
              </a:rPr>
            </a:br>
            <a:endParaRPr lang="en-US" sz="4000" dirty="0"/>
          </a:p>
        </p:txBody>
      </p:sp>
      <p:pic>
        <p:nvPicPr>
          <p:cNvPr id="7" name="Picture 6">
            <a:extLst>
              <a:ext uri="{FF2B5EF4-FFF2-40B4-BE49-F238E27FC236}">
                <a16:creationId xmlns:a16="http://schemas.microsoft.com/office/drawing/2014/main" id="{15344403-2674-4D1A-8829-35023CCE5057}"/>
              </a:ext>
            </a:extLst>
          </p:cNvPr>
          <p:cNvPicPr>
            <a:picLocks noChangeAspect="1"/>
          </p:cNvPicPr>
          <p:nvPr/>
        </p:nvPicPr>
        <p:blipFill>
          <a:blip r:embed="rId3"/>
          <a:stretch>
            <a:fillRect/>
          </a:stretch>
        </p:blipFill>
        <p:spPr>
          <a:xfrm>
            <a:off x="29070" y="1688124"/>
            <a:ext cx="3167077" cy="2283241"/>
          </a:xfrm>
          <a:prstGeom prst="rect">
            <a:avLst/>
          </a:prstGeom>
        </p:spPr>
      </p:pic>
      <p:sp>
        <p:nvSpPr>
          <p:cNvPr id="13" name="Title 1">
            <a:extLst>
              <a:ext uri="{FF2B5EF4-FFF2-40B4-BE49-F238E27FC236}">
                <a16:creationId xmlns:a16="http://schemas.microsoft.com/office/drawing/2014/main" id="{31B46929-A38D-499A-8F77-956B61C0B330}"/>
              </a:ext>
            </a:extLst>
          </p:cNvPr>
          <p:cNvSpPr txBox="1">
            <a:spLocks/>
          </p:cNvSpPr>
          <p:nvPr/>
        </p:nvSpPr>
        <p:spPr>
          <a:xfrm>
            <a:off x="7544955" y="966991"/>
            <a:ext cx="4058136" cy="837348"/>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900" b="1" u="sng" dirty="0">
                <a:solidFill>
                  <a:srgbClr val="002776"/>
                </a:solidFill>
                <a:latin typeface="Arial"/>
                <a:ea typeface="Arial"/>
                <a:cs typeface="Arial"/>
                <a:sym typeface="Arial"/>
              </a:rPr>
              <a:t>Dist-plots for dependent variables</a:t>
            </a:r>
            <a:br>
              <a:rPr lang="en-US" sz="1600" b="1" dirty="0">
                <a:solidFill>
                  <a:srgbClr val="000000"/>
                </a:solidFill>
                <a:latin typeface="Helvetica Neue"/>
              </a:rPr>
            </a:br>
            <a:endParaRPr lang="en-US" sz="4000" dirty="0"/>
          </a:p>
        </p:txBody>
      </p:sp>
      <p:pic>
        <p:nvPicPr>
          <p:cNvPr id="14" name="Picture 13">
            <a:extLst>
              <a:ext uri="{FF2B5EF4-FFF2-40B4-BE49-F238E27FC236}">
                <a16:creationId xmlns:a16="http://schemas.microsoft.com/office/drawing/2014/main" id="{94F1A336-0B83-4F5C-A0D6-393BD26A93A2}"/>
              </a:ext>
            </a:extLst>
          </p:cNvPr>
          <p:cNvPicPr>
            <a:picLocks noChangeAspect="1"/>
          </p:cNvPicPr>
          <p:nvPr/>
        </p:nvPicPr>
        <p:blipFill>
          <a:blip r:embed="rId4"/>
          <a:stretch>
            <a:fillRect/>
          </a:stretch>
        </p:blipFill>
        <p:spPr>
          <a:xfrm>
            <a:off x="3302461" y="1427955"/>
            <a:ext cx="3479244" cy="4002090"/>
          </a:xfrm>
          <a:prstGeom prst="rect">
            <a:avLst/>
          </a:prstGeom>
          <a:effectLst>
            <a:outerShdw blurRad="50800" dist="38100" dir="8100000" algn="tr" rotWithShape="0">
              <a:prstClr val="black">
                <a:alpha val="40000"/>
              </a:prstClr>
            </a:outerShdw>
          </a:effectLst>
        </p:spPr>
      </p:pic>
      <p:sp>
        <p:nvSpPr>
          <p:cNvPr id="15" name="Title 1">
            <a:extLst>
              <a:ext uri="{FF2B5EF4-FFF2-40B4-BE49-F238E27FC236}">
                <a16:creationId xmlns:a16="http://schemas.microsoft.com/office/drawing/2014/main" id="{5C10F2EB-7220-46D2-9BA1-28A49497D6E7}"/>
              </a:ext>
            </a:extLst>
          </p:cNvPr>
          <p:cNvSpPr txBox="1">
            <a:spLocks/>
          </p:cNvSpPr>
          <p:nvPr/>
        </p:nvSpPr>
        <p:spPr>
          <a:xfrm>
            <a:off x="3115540" y="986311"/>
            <a:ext cx="4058136" cy="837348"/>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900" b="1" u="sng" dirty="0">
                <a:solidFill>
                  <a:srgbClr val="002776"/>
                </a:solidFill>
                <a:latin typeface="Arial"/>
                <a:ea typeface="Arial"/>
                <a:cs typeface="Arial"/>
                <a:sym typeface="Arial"/>
              </a:rPr>
              <a:t>Pie sub-plots for dependent variables</a:t>
            </a:r>
            <a:br>
              <a:rPr lang="en-US" sz="1600" b="1" dirty="0">
                <a:solidFill>
                  <a:srgbClr val="000000"/>
                </a:solidFill>
                <a:latin typeface="Helvetica Neue"/>
              </a:rPr>
            </a:br>
            <a:endParaRPr lang="en-US" sz="4000" dirty="0"/>
          </a:p>
        </p:txBody>
      </p:sp>
      <p:pic>
        <p:nvPicPr>
          <p:cNvPr id="17" name="Picture 16">
            <a:extLst>
              <a:ext uri="{FF2B5EF4-FFF2-40B4-BE49-F238E27FC236}">
                <a16:creationId xmlns:a16="http://schemas.microsoft.com/office/drawing/2014/main" id="{670F5C99-CC40-2F88-F947-C49CFD798ED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73916" y="1688124"/>
            <a:ext cx="5068950" cy="3648036"/>
          </a:xfrm>
          <a:prstGeom prst="rect">
            <a:avLst/>
          </a:prstGeom>
        </p:spPr>
      </p:pic>
    </p:spTree>
    <p:extLst>
      <p:ext uri="{BB962C8B-B14F-4D97-AF65-F5344CB8AC3E}">
        <p14:creationId xmlns:p14="http://schemas.microsoft.com/office/powerpoint/2010/main" val="344438974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1229</TotalTime>
  <Words>1618</Words>
  <Application>Microsoft Office PowerPoint</Application>
  <PresentationFormat>Widescreen</PresentationFormat>
  <Paragraphs>201</Paragraphs>
  <Slides>31</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31</vt:i4>
      </vt:variant>
    </vt:vector>
  </HeadingPairs>
  <TitlesOfParts>
    <vt:vector size="39" baseType="lpstr">
      <vt:lpstr>Arial</vt:lpstr>
      <vt:lpstr>Avenir Next LT Pro</vt:lpstr>
      <vt:lpstr>Calibri</vt:lpstr>
      <vt:lpstr>Calibri Light</vt:lpstr>
      <vt:lpstr>Century Gothic</vt:lpstr>
      <vt:lpstr>Helvetica Neue</vt:lpstr>
      <vt:lpstr>Wingdings</vt:lpstr>
      <vt:lpstr>Office Theme</vt:lpstr>
      <vt:lpstr>PowerPoint Presentation</vt:lpstr>
      <vt:lpstr>Bankruptcy Definition</vt:lpstr>
      <vt:lpstr>Business Understanding:</vt:lpstr>
      <vt:lpstr>Problem Statement:</vt:lpstr>
      <vt:lpstr>PowerPoint Presentation</vt:lpstr>
      <vt:lpstr>      Exploratory Data Analysis (EDA)                                 &amp;                  Feature Engineering </vt:lpstr>
      <vt:lpstr>Data Set Analysis</vt:lpstr>
      <vt:lpstr>Inferences from Data Set</vt:lpstr>
      <vt:lpstr>Visualization -Univariate Analysis </vt:lpstr>
      <vt:lpstr>Visualization -Bivariate Analysis </vt:lpstr>
      <vt:lpstr>Visualization -Multivariate Analysis </vt:lpstr>
      <vt:lpstr>Feature Importance Score </vt:lpstr>
      <vt:lpstr>Feature Engineering </vt:lpstr>
      <vt:lpstr>                                                       </vt:lpstr>
      <vt:lpstr>Model 1 –Logistic Regression (RAW Data) </vt:lpstr>
      <vt:lpstr>Model 1 –Logistic Regression </vt:lpstr>
      <vt:lpstr>Model 2 – K-Nearest Neighbors (KNN) </vt:lpstr>
      <vt:lpstr>PowerPoint Presentation</vt:lpstr>
      <vt:lpstr>Model 3 – Decision Tree</vt:lpstr>
      <vt:lpstr>Model 3 - Decision Tree </vt:lpstr>
      <vt:lpstr>Model 4 – Support Vector Machine(SVM)</vt:lpstr>
      <vt:lpstr>Model 4 – Support Vector Machine(SVM)</vt:lpstr>
      <vt:lpstr>Model 5 – Random Forest</vt:lpstr>
      <vt:lpstr>Model 5 – Random Forest</vt:lpstr>
      <vt:lpstr>Model 6 – ADABOOST</vt:lpstr>
      <vt:lpstr>Model 6 – ADABOOST</vt:lpstr>
      <vt:lpstr>PowerPoint Presentation</vt:lpstr>
      <vt:lpstr>Model Predictions</vt:lpstr>
      <vt:lpstr>Model Results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Divya Karuna</dc:creator>
  <cp:lastModifiedBy>Chaitanya Krishna Kolla</cp:lastModifiedBy>
  <cp:revision>31</cp:revision>
  <dcterms:created xsi:type="dcterms:W3CDTF">2023-01-03T09:35:12Z</dcterms:created>
  <dcterms:modified xsi:type="dcterms:W3CDTF">2023-01-05T12:04:05Z</dcterms:modified>
</cp:coreProperties>
</file>